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C6-437D-79AC-CEE8-051E0A66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14EC5-0A71-6CD5-55BA-2EA88096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2DE3A-5724-DD3F-C9D9-16ED4E40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BFB91-F766-7B9B-9459-D6C5FFC2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EC42B-F874-2384-E128-55D448A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06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7083-5D0A-401C-8084-4AD6FD8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36DAB-4694-F15B-107E-13061E8C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1854D-057F-371D-2231-02CDC9A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47D6E-82A0-4983-66E1-86253F6F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C8D0D-D65F-0C65-35EC-684C74B0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9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487998-27E1-8BC8-EE43-60112C00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CF474-950C-AE83-CBE8-4E135FD6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5AB8B-A643-9604-2BAF-45630652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B964-F3E4-E2B1-9217-14AD8A7A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AB924-BA52-AD9E-40ED-0D8E1E92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FAD53-D522-EB23-B11D-823D5892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1CE46-8BF2-0E71-F8A6-C1B65CA5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09FDE-567E-14F9-5F6F-CE2FA5DA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C2CD4-648A-84D9-7F24-6C4B2E4E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3583D-71FE-6D5C-C05E-FC70A2F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09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5E95-0FB3-274C-055A-8C712F95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4B2EF-2EB6-BADA-EF93-E03E6DD6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F61DD-9DB8-30CE-F2CD-3D146C66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6D128-914F-55C0-93B9-6C92F3D6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768CB-37D2-E627-D9C6-E91489B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8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6D33C-F56D-020C-E3FE-76CE30DF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DB269-2902-FC17-41C6-BB2DF6044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E7242-1AC0-1DF6-7B36-81CE0316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A4E76-9226-8C85-3DB5-7FE749C7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691CE-1514-4DF9-B5AA-47FA7CE7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AF66E-2757-C03C-1CC0-0439A4AF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76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B47D-CDE9-9A27-E05E-E24DF78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4B227-004B-02FD-1C52-AE076A8F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53968-F009-D232-E5F7-8B6AEDC68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73F1E-84BC-1365-039E-A218D168B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F0F20-92E3-A210-810C-F3B084875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41AE61-C355-81DF-5F9D-B3B737DC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AD316-3870-1E5B-F1B0-B9C3FBB8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5DC1ED-AB0A-08D8-C6B5-A1A9442E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82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2B753-BAEA-71F2-4A01-94FC26C8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9AC5D-CF7C-15B2-DDBE-CB557E3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4956F-DD67-0EF3-9F16-FB89D23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DD6B5-7F56-E05E-CBE7-FFDFA578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40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8A6C7-6E7E-95F6-4304-A831BF55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E82CC-BE7D-CAF0-A866-52F97CF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264A5-EA62-70EE-4095-E79159F6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31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3ABAF-A94F-E45A-2236-9E4C360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3B13E-2210-678A-9A92-9C619CFB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BCF50-0815-4F8D-C595-279D457F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9A51A-D64D-E083-AF0B-43929C79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69777-DDBE-4391-5AE3-9A2901BC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61760-75D9-E5A6-5BE9-E2B1090E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7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A7892-A3C3-AA99-FAF4-F6D79F9E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732BBD-B7FC-ED72-7D8F-F88A81DC5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AE548-521E-5F1C-7EC0-F366441C3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12915-930C-E313-BF35-B17D080D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34888-B844-6581-8A83-D1EB721C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31DF0-4825-45CD-9DA9-E33F3C36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0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84D2D-8669-8C04-8CC7-F245178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52A6B-C5DA-32E9-2D70-F7202132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D5507-F606-B58B-C2B8-9100AF45F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A676-06F4-6741-9FE3-94EA1C3F6C41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91F20-4E6E-6840-7623-C05A4F3E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A6FF8-557F-67BA-A7D0-4C9E5BACB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BF8F-52E7-F148-AB0B-D360182A2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6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6637645-B172-FEED-8E8C-3814F11C5CC8}"/>
              </a:ext>
            </a:extLst>
          </p:cNvPr>
          <p:cNvGrpSpPr/>
          <p:nvPr/>
        </p:nvGrpSpPr>
        <p:grpSpPr>
          <a:xfrm>
            <a:off x="1715785" y="724806"/>
            <a:ext cx="1613043" cy="595901"/>
            <a:chOff x="2106202" y="606175"/>
            <a:chExt cx="1613043" cy="5959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34677A9-2943-0F66-C252-332AD6EADD29}"/>
                </a:ext>
              </a:extLst>
            </p:cNvPr>
            <p:cNvSpPr txBox="1"/>
            <p:nvPr/>
          </p:nvSpPr>
          <p:spPr>
            <a:xfrm>
              <a:off x="2106202" y="719459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图形用户界面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EB1B2F-4BAC-8CE3-233C-56D0FFF3BF55}"/>
                </a:ext>
              </a:extLst>
            </p:cNvPr>
            <p:cNvSpPr/>
            <p:nvPr/>
          </p:nvSpPr>
          <p:spPr>
            <a:xfrm>
              <a:off x="2106202" y="606175"/>
              <a:ext cx="1613043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453851-9EDD-1F7B-255E-A1ED41EE0AF4}"/>
              </a:ext>
            </a:extLst>
          </p:cNvPr>
          <p:cNvGrpSpPr/>
          <p:nvPr/>
        </p:nvGrpSpPr>
        <p:grpSpPr>
          <a:xfrm>
            <a:off x="1715785" y="1698670"/>
            <a:ext cx="1613043" cy="595901"/>
            <a:chOff x="2106202" y="606175"/>
            <a:chExt cx="1613043" cy="59590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1AAA6CE-C6BB-04C3-625F-903D02084C82}"/>
                </a:ext>
              </a:extLst>
            </p:cNvPr>
            <p:cNvSpPr txBox="1"/>
            <p:nvPr/>
          </p:nvSpPr>
          <p:spPr>
            <a:xfrm>
              <a:off x="2106202" y="719459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命令行界面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26D7F64-39C7-AD1A-08AA-9BE4FBB0734E}"/>
                </a:ext>
              </a:extLst>
            </p:cNvPr>
            <p:cNvSpPr/>
            <p:nvPr/>
          </p:nvSpPr>
          <p:spPr>
            <a:xfrm>
              <a:off x="2106202" y="606175"/>
              <a:ext cx="1613043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8BA1FCD-8E85-B9FA-740F-285DCFF1BF12}"/>
              </a:ext>
            </a:extLst>
          </p:cNvPr>
          <p:cNvGrpSpPr/>
          <p:nvPr/>
        </p:nvGrpSpPr>
        <p:grpSpPr>
          <a:xfrm>
            <a:off x="1715785" y="2672534"/>
            <a:ext cx="1613043" cy="595901"/>
            <a:chOff x="2106202" y="606175"/>
            <a:chExt cx="1613043" cy="59590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D51C7D-D270-948F-FDEE-5DFB4485A25B}"/>
                </a:ext>
              </a:extLst>
            </p:cNvPr>
            <p:cNvSpPr txBox="1"/>
            <p:nvPr/>
          </p:nvSpPr>
          <p:spPr>
            <a:xfrm>
              <a:off x="2106202" y="719459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实时数据采集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7EC8EB-AC68-BCD2-1BA8-15773EF983B9}"/>
                </a:ext>
              </a:extLst>
            </p:cNvPr>
            <p:cNvSpPr/>
            <p:nvPr/>
          </p:nvSpPr>
          <p:spPr>
            <a:xfrm>
              <a:off x="2106202" y="606175"/>
              <a:ext cx="1613043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31005EB-8C63-CBBF-C8BA-A36C6508C7E2}"/>
              </a:ext>
            </a:extLst>
          </p:cNvPr>
          <p:cNvGrpSpPr/>
          <p:nvPr/>
        </p:nvGrpSpPr>
        <p:grpSpPr>
          <a:xfrm>
            <a:off x="1715785" y="3646398"/>
            <a:ext cx="1613043" cy="595901"/>
            <a:chOff x="2106202" y="606175"/>
            <a:chExt cx="1613043" cy="59590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F6D5EF-EE3E-B4AE-D2F0-CB023E60D6C6}"/>
                </a:ext>
              </a:extLst>
            </p:cNvPr>
            <p:cNvSpPr txBox="1"/>
            <p:nvPr/>
          </p:nvSpPr>
          <p:spPr>
            <a:xfrm>
              <a:off x="2106202" y="719459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外部文件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1109B4-DB4D-9F1D-7C62-752AE673250B}"/>
                </a:ext>
              </a:extLst>
            </p:cNvPr>
            <p:cNvSpPr/>
            <p:nvPr/>
          </p:nvSpPr>
          <p:spPr>
            <a:xfrm>
              <a:off x="2106202" y="606175"/>
              <a:ext cx="1613043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D34C0C-BB7D-C73F-2321-D79EEEC30EFE}"/>
              </a:ext>
            </a:extLst>
          </p:cNvPr>
          <p:cNvGrpSpPr/>
          <p:nvPr/>
        </p:nvGrpSpPr>
        <p:grpSpPr>
          <a:xfrm>
            <a:off x="1710962" y="4620262"/>
            <a:ext cx="1613043" cy="595901"/>
            <a:chOff x="2106202" y="606175"/>
            <a:chExt cx="1613043" cy="59590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98C2019-D37A-A346-A54D-365FC51E9536}"/>
                </a:ext>
              </a:extLst>
            </p:cNvPr>
            <p:cNvSpPr txBox="1"/>
            <p:nvPr/>
          </p:nvSpPr>
          <p:spPr>
            <a:xfrm>
              <a:off x="2106202" y="719459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其他外部对象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C1E947-9E66-5C3E-AC96-2D74D776A99E}"/>
                </a:ext>
              </a:extLst>
            </p:cNvPr>
            <p:cNvSpPr/>
            <p:nvPr/>
          </p:nvSpPr>
          <p:spPr>
            <a:xfrm>
              <a:off x="2106202" y="606175"/>
              <a:ext cx="1613043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E31F90B-9724-885A-1735-079449B1A1FF}"/>
              </a:ext>
            </a:extLst>
          </p:cNvPr>
          <p:cNvSpPr/>
          <p:nvPr/>
        </p:nvSpPr>
        <p:spPr>
          <a:xfrm>
            <a:off x="4230699" y="800337"/>
            <a:ext cx="2907586" cy="44158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DE832C8-0045-479C-4EB0-EFACC4DD950D}"/>
              </a:ext>
            </a:extLst>
          </p:cNvPr>
          <p:cNvGrpSpPr/>
          <p:nvPr/>
        </p:nvGrpSpPr>
        <p:grpSpPr>
          <a:xfrm>
            <a:off x="4867403" y="1431319"/>
            <a:ext cx="1613043" cy="742985"/>
            <a:chOff x="1864759" y="696107"/>
            <a:chExt cx="1613043" cy="74298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13955C8-B708-020D-C7C1-AB5DB0D8341B}"/>
                </a:ext>
              </a:extLst>
            </p:cNvPr>
            <p:cNvSpPr txBox="1"/>
            <p:nvPr/>
          </p:nvSpPr>
          <p:spPr>
            <a:xfrm>
              <a:off x="1864759" y="744433"/>
              <a:ext cx="1613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数据</a:t>
              </a:r>
              <a:endPara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验证类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4AD8FE-04AF-1273-B350-BBEA06805DF4}"/>
                </a:ext>
              </a:extLst>
            </p:cNvPr>
            <p:cNvSpPr/>
            <p:nvPr/>
          </p:nvSpPr>
          <p:spPr>
            <a:xfrm>
              <a:off x="2106203" y="696107"/>
              <a:ext cx="1130156" cy="742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CC3C824-B0DA-0237-4178-7F0F4283ACFE}"/>
              </a:ext>
            </a:extLst>
          </p:cNvPr>
          <p:cNvGrpSpPr/>
          <p:nvPr/>
        </p:nvGrpSpPr>
        <p:grpSpPr>
          <a:xfrm>
            <a:off x="4867403" y="2654298"/>
            <a:ext cx="1613043" cy="742985"/>
            <a:chOff x="1864759" y="696107"/>
            <a:chExt cx="1613043" cy="74298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8753EF8-D686-0722-5401-51CEB960AC90}"/>
                </a:ext>
              </a:extLst>
            </p:cNvPr>
            <p:cNvSpPr txBox="1"/>
            <p:nvPr/>
          </p:nvSpPr>
          <p:spPr>
            <a:xfrm>
              <a:off x="1864759" y="744433"/>
              <a:ext cx="1613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数据</a:t>
              </a:r>
              <a:endPara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验证类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B4C088-404F-BE5F-7417-19AA81CD9C42}"/>
                </a:ext>
              </a:extLst>
            </p:cNvPr>
            <p:cNvSpPr/>
            <p:nvPr/>
          </p:nvSpPr>
          <p:spPr>
            <a:xfrm>
              <a:off x="2106203" y="696107"/>
              <a:ext cx="1130156" cy="742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8CC8E7D-0F33-309D-EC57-A38D02F549ED}"/>
              </a:ext>
            </a:extLst>
          </p:cNvPr>
          <p:cNvGrpSpPr/>
          <p:nvPr/>
        </p:nvGrpSpPr>
        <p:grpSpPr>
          <a:xfrm>
            <a:off x="4867402" y="3877277"/>
            <a:ext cx="1613043" cy="742985"/>
            <a:chOff x="1864759" y="696107"/>
            <a:chExt cx="1613043" cy="742985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A562B55-EF67-A261-F105-169C22E3D812}"/>
                </a:ext>
              </a:extLst>
            </p:cNvPr>
            <p:cNvSpPr txBox="1"/>
            <p:nvPr/>
          </p:nvSpPr>
          <p:spPr>
            <a:xfrm>
              <a:off x="1864759" y="744433"/>
              <a:ext cx="1613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数据</a:t>
              </a:r>
              <a:endPara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验证类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n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A7E64EA-650B-F94B-0AA6-580FD5280C71}"/>
                </a:ext>
              </a:extLst>
            </p:cNvPr>
            <p:cNvSpPr/>
            <p:nvPr/>
          </p:nvSpPr>
          <p:spPr>
            <a:xfrm>
              <a:off x="2106203" y="696107"/>
              <a:ext cx="1130156" cy="742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3" name="下箭头 32">
            <a:extLst>
              <a:ext uri="{FF2B5EF4-FFF2-40B4-BE49-F238E27FC236}">
                <a16:creationId xmlns:a16="http://schemas.microsoft.com/office/drawing/2014/main" id="{D6F66BC3-3A3F-9A4F-A059-4A8DFB1DC8BF}"/>
              </a:ext>
            </a:extLst>
          </p:cNvPr>
          <p:cNvSpPr/>
          <p:nvPr/>
        </p:nvSpPr>
        <p:spPr>
          <a:xfrm rot="16200000">
            <a:off x="3990038" y="2244147"/>
            <a:ext cx="646332" cy="1232272"/>
          </a:xfrm>
          <a:prstGeom prst="downArrow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28133A2E-8A41-D2A5-EAF3-173B404AC62A}"/>
              </a:ext>
            </a:extLst>
          </p:cNvPr>
          <p:cNvSpPr/>
          <p:nvPr/>
        </p:nvSpPr>
        <p:spPr>
          <a:xfrm rot="16200000">
            <a:off x="7000365" y="2244147"/>
            <a:ext cx="646332" cy="1232272"/>
          </a:xfrm>
          <a:prstGeom prst="down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882830-66A0-3736-3C58-E2EEDAECB0EB}"/>
              </a:ext>
            </a:extLst>
          </p:cNvPr>
          <p:cNvGrpSpPr/>
          <p:nvPr/>
        </p:nvGrpSpPr>
        <p:grpSpPr>
          <a:xfrm>
            <a:off x="7939667" y="800337"/>
            <a:ext cx="1613043" cy="417658"/>
            <a:chOff x="1920679" y="696108"/>
            <a:chExt cx="1613043" cy="41765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14F37AA-6807-ED5F-9D12-58B2D098CCDD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6A98151-C02A-13A3-9CB4-D85E2579FCCC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A8772C-73A5-B836-1E1C-1ADF7CC90724}"/>
              </a:ext>
            </a:extLst>
          </p:cNvPr>
          <p:cNvGrpSpPr/>
          <p:nvPr/>
        </p:nvGrpSpPr>
        <p:grpSpPr>
          <a:xfrm>
            <a:off x="7939667" y="3267207"/>
            <a:ext cx="1613043" cy="417658"/>
            <a:chOff x="1920679" y="696108"/>
            <a:chExt cx="1613043" cy="41765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A3A7CDE-8AAA-6C4F-C5E9-4A56A46A79A6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7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8B43404-E7F4-C9E4-0469-3570DFE0B604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96DF66-A7EC-0199-4545-6808CB0C46D6}"/>
              </a:ext>
            </a:extLst>
          </p:cNvPr>
          <p:cNvGrpSpPr/>
          <p:nvPr/>
        </p:nvGrpSpPr>
        <p:grpSpPr>
          <a:xfrm>
            <a:off x="7939667" y="2444917"/>
            <a:ext cx="1613043" cy="417658"/>
            <a:chOff x="1920679" y="696108"/>
            <a:chExt cx="1613043" cy="41765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30DD7E-9632-ABFE-AEE7-C7A6B3582070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5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2ECE5C-EB53-0751-E70A-9AC193F015D7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DFF1511-F93E-180A-0A47-B2782A9B0A9A}"/>
              </a:ext>
            </a:extLst>
          </p:cNvPr>
          <p:cNvGrpSpPr/>
          <p:nvPr/>
        </p:nvGrpSpPr>
        <p:grpSpPr>
          <a:xfrm>
            <a:off x="7939667" y="1622627"/>
            <a:ext cx="1613043" cy="417658"/>
            <a:chOff x="1920679" y="696108"/>
            <a:chExt cx="1613043" cy="41765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7DA2DDD-7378-0F7A-2756-11ADA8B995FB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3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432B25-A22F-B0FC-E30D-7834CDF0A6C5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004B4B2-4E8F-44F7-E819-F0D71DCBB247}"/>
              </a:ext>
            </a:extLst>
          </p:cNvPr>
          <p:cNvGrpSpPr/>
          <p:nvPr/>
        </p:nvGrpSpPr>
        <p:grpSpPr>
          <a:xfrm>
            <a:off x="7939667" y="4911789"/>
            <a:ext cx="1613043" cy="417658"/>
            <a:chOff x="1920679" y="696108"/>
            <a:chExt cx="1613043" cy="41765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9FD54DC-08C9-4DAA-0629-3EF917BF782F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11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C1FC30D-E433-F63A-62DE-539643C3C158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399E07-F344-E75D-6290-908B1BA30E86}"/>
              </a:ext>
            </a:extLst>
          </p:cNvPr>
          <p:cNvGrpSpPr/>
          <p:nvPr/>
        </p:nvGrpSpPr>
        <p:grpSpPr>
          <a:xfrm>
            <a:off x="7939667" y="4089497"/>
            <a:ext cx="1613043" cy="417658"/>
            <a:chOff x="1920679" y="696108"/>
            <a:chExt cx="1613043" cy="41765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59C48FC-C21A-4ECF-8E4B-C7BB3F3F2DDF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9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8492511-0B43-AB59-6974-2846B5E0CD84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7A36E2E-503C-24C2-0B20-98EEEE08B16C}"/>
              </a:ext>
            </a:extLst>
          </p:cNvPr>
          <p:cNvGrpSpPr/>
          <p:nvPr/>
        </p:nvGrpSpPr>
        <p:grpSpPr>
          <a:xfrm>
            <a:off x="9181127" y="800337"/>
            <a:ext cx="1613043" cy="417658"/>
            <a:chOff x="1920679" y="696108"/>
            <a:chExt cx="1613043" cy="41765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CBDEC32-ECD2-374B-B954-108A7D919A64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0786C77-AD00-AD5F-A7A6-2F6823803D71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71DC1EA-1FEB-0C70-CE0C-7BFDD9E5969C}"/>
              </a:ext>
            </a:extLst>
          </p:cNvPr>
          <p:cNvGrpSpPr/>
          <p:nvPr/>
        </p:nvGrpSpPr>
        <p:grpSpPr>
          <a:xfrm>
            <a:off x="9181127" y="3267207"/>
            <a:ext cx="1613043" cy="417658"/>
            <a:chOff x="1920679" y="696108"/>
            <a:chExt cx="1613043" cy="417658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F4F95E0-EAD4-A5DB-16DD-FC407591D10E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8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C2CE5A5-17D5-DA28-2366-D0593C6D40FF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0453BFF-10CD-82FA-37DB-3DB9BB1E32C8}"/>
              </a:ext>
            </a:extLst>
          </p:cNvPr>
          <p:cNvGrpSpPr/>
          <p:nvPr/>
        </p:nvGrpSpPr>
        <p:grpSpPr>
          <a:xfrm>
            <a:off x="9181127" y="2444917"/>
            <a:ext cx="1613043" cy="417658"/>
            <a:chOff x="1920679" y="696108"/>
            <a:chExt cx="1613043" cy="417658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01E22AE-705A-9FE4-3F61-30A4708299CA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6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B2E8F09-574A-9170-199A-B72E70AE7F7C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75806C8-00A0-8E74-6CDC-040CAB270F3D}"/>
              </a:ext>
            </a:extLst>
          </p:cNvPr>
          <p:cNvGrpSpPr/>
          <p:nvPr/>
        </p:nvGrpSpPr>
        <p:grpSpPr>
          <a:xfrm>
            <a:off x="9181127" y="1622627"/>
            <a:ext cx="1613043" cy="417658"/>
            <a:chOff x="1920679" y="696108"/>
            <a:chExt cx="1613043" cy="417658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A9F8093-159F-A154-A728-BA242D9DBD48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4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87DDF87-EE54-0915-52FF-7B533DD0F465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A01C7C7-BA7B-883E-4F23-68CC6BB61C1F}"/>
              </a:ext>
            </a:extLst>
          </p:cNvPr>
          <p:cNvGrpSpPr/>
          <p:nvPr/>
        </p:nvGrpSpPr>
        <p:grpSpPr>
          <a:xfrm>
            <a:off x="9181127" y="4911789"/>
            <a:ext cx="1613043" cy="417658"/>
            <a:chOff x="1920679" y="696108"/>
            <a:chExt cx="1613043" cy="417658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6A0CC65-631C-F22D-CF4B-6673FD5C364A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n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4183F93-59DE-F242-98B1-05AAD892F771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F8BD8F3-5B0D-20C3-3E9A-6239B868BD39}"/>
              </a:ext>
            </a:extLst>
          </p:cNvPr>
          <p:cNvGrpSpPr/>
          <p:nvPr/>
        </p:nvGrpSpPr>
        <p:grpSpPr>
          <a:xfrm>
            <a:off x="9181127" y="4089497"/>
            <a:ext cx="1613043" cy="417658"/>
            <a:chOff x="1920679" y="696108"/>
            <a:chExt cx="1613043" cy="417658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094E6DE-EC6E-16F9-5489-A75EC8DD0563}"/>
                </a:ext>
              </a:extLst>
            </p:cNvPr>
            <p:cNvSpPr txBox="1"/>
            <p:nvPr/>
          </p:nvSpPr>
          <p:spPr>
            <a:xfrm>
              <a:off x="1920679" y="733862"/>
              <a:ext cx="161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内部类</a:t>
              </a:r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10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873BB75-896C-76BE-A4F3-3D58F1F8822F}"/>
                </a:ext>
              </a:extLst>
            </p:cNvPr>
            <p:cNvSpPr/>
            <p:nvPr/>
          </p:nvSpPr>
          <p:spPr>
            <a:xfrm>
              <a:off x="2218045" y="696108"/>
              <a:ext cx="1018313" cy="417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79A6553E-820B-BD8E-5E7E-A5341016D2AC}"/>
              </a:ext>
            </a:extLst>
          </p:cNvPr>
          <p:cNvSpPr txBox="1"/>
          <p:nvPr/>
        </p:nvSpPr>
        <p:spPr>
          <a:xfrm>
            <a:off x="1607906" y="545203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假设此处的数据是肮脏且不可信的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1578FAE-DDF3-CAEB-3F9A-298139AFD7F6}"/>
              </a:ext>
            </a:extLst>
          </p:cNvPr>
          <p:cNvSpPr txBox="1"/>
          <p:nvPr/>
        </p:nvSpPr>
        <p:spPr>
          <a:xfrm>
            <a:off x="4545501" y="5452032"/>
            <a:ext cx="227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这些类要负责清理数据</a:t>
            </a:r>
            <a:endParaRPr kumimoji="1"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它们构成了隔栏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E31D8E2-8E9F-B756-EC0E-892CC92089F5}"/>
              </a:ext>
            </a:extLst>
          </p:cNvPr>
          <p:cNvSpPr txBox="1"/>
          <p:nvPr/>
        </p:nvSpPr>
        <p:spPr>
          <a:xfrm>
            <a:off x="8449135" y="5452032"/>
            <a:ext cx="204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这些类可以假定数据都是干净且可信的</a:t>
            </a:r>
          </a:p>
        </p:txBody>
      </p:sp>
    </p:spTree>
    <p:extLst>
      <p:ext uri="{BB962C8B-B14F-4D97-AF65-F5344CB8AC3E}">
        <p14:creationId xmlns:p14="http://schemas.microsoft.com/office/powerpoint/2010/main" val="84798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Macintosh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2023-01-27T11:21:29Z</dcterms:created>
  <dcterms:modified xsi:type="dcterms:W3CDTF">2023-01-27T11:32:39Z</dcterms:modified>
</cp:coreProperties>
</file>