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67"/>
    <p:restoredTop sz="94662"/>
  </p:normalViewPr>
  <p:slideViewPr>
    <p:cSldViewPr snapToGrid="0" snapToObjects="1">
      <p:cViewPr>
        <p:scale>
          <a:sx n="76" d="100"/>
          <a:sy n="76" d="100"/>
        </p:scale>
        <p:origin x="-312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43CF6-F9B3-5C0F-A3C7-8877C1127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6F3620-A789-71C9-7703-A285C14B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5B8A1-C828-5752-775E-F659F974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0B717-138D-AF2E-F738-FC7053A1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E56D9-4359-5E90-4256-286B12AE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90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1605B-5983-0ECD-374F-B7493C5D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A1CC9F-C083-ADED-7FC8-B7898819A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33685-CCED-71B5-9D3E-D371FC36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74665-7A10-6A52-9632-9134F480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7D74E-9489-E037-016A-C7A756F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03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145947-033D-4547-A5F5-742BE488E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67143C-3390-3A32-F0AD-B326F6485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82ED7-67B4-68AC-851E-4843B777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C6B95-6B9A-6397-1024-B143D377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33296-A6A7-341E-368F-F515B2D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3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0C3F5-A2A9-86FD-B0CC-99A5EC85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422AC-BFAF-8311-F04D-1410A984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6A5FB-703B-6AB0-B725-A3D593C5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30A8C-998A-A508-8FE4-DA950CEC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4865A-3E0C-EF06-9F61-A23F131B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3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4A64C-E5D2-77B9-1AE2-FB996B43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DDC86-3E00-7135-A1BC-1CAB04C5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568CC-DDEB-B9DE-8BA2-AEA28244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68B90-8F83-31AC-015B-CC5F72BC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63EE9-CD19-EF59-D932-0B469E59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91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056C-F707-97E3-D139-4C01B59A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28411-41D3-F2C5-E1AE-88E1E076A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E369C-6472-DE0A-F5E7-87676E509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0D890-9377-DB89-C43B-86EA1ED9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73F90-B8C1-C4A0-9114-CECD3040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9A52E-8E8C-9873-62D2-06A5298F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87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C26AE-3CB3-A8C7-1E57-3B3C4EDF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35B81-C9CE-D000-6EC3-1C91A81A8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1FD72-C091-C285-3EFD-E02D8F50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55964B-C44F-356C-BF85-5260C1209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1D476F-DAC3-C113-8C9C-9B4245607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7416FF-D859-E18A-CD6C-2EDE0B03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E04C50-9E60-75F8-EBEC-BFBC34A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69379-385A-7F01-F9EE-D8FE583D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65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B72DE-BB1C-5611-FBD0-70777786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549EB2-34B1-EC0F-8565-21C1FDE6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F23778-99A5-58B4-25E8-419D3FD7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9E8EF1-241F-07AF-EA66-014E889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92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E5267-D422-59B0-4C97-287FEBE6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EE157-611F-7358-82F8-D3229466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86B2-09DF-703E-609A-E235A25C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78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B31B8-1B11-B1D5-C352-72086BA4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72CD6-4118-5890-3FC7-1301EFFC5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E8F5C-05ED-742A-1293-9C16454F6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25F9EA-80D4-041C-88F9-B26FDA17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08F3F-AA56-971F-54F9-088B7F2E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9B372-956A-147A-A031-E1ECB101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08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7583C-9552-315B-6491-A904994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771394-F70F-3D18-019C-873EFF4D5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EE3664-C64A-BF85-4F9E-36F12C48E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62978-1CC3-49D4-8A75-4557765D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29FBA-415E-9647-88C4-2618FF05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4EB434-6773-D0A1-0A9C-D5291A7E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68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BE1DD6-DE67-BC43-06E7-9117B2B2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FA179-CAAE-260F-7D5D-BCE08AC1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B0046-A60E-FE21-507C-F51DBE20C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06D0-D811-264F-866B-FBBCB8498FFB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049BD-76A0-DC11-7FA9-08083D55F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3159D-E58F-07A8-2CF4-DEAA46B41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2BEE1-3C45-794C-96F1-77B044D0F5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59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2B7FF9-D440-A7B6-8B57-7A2C2C45D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04476"/>
              </p:ext>
            </p:extLst>
          </p:nvPr>
        </p:nvGraphicFramePr>
        <p:xfrm>
          <a:off x="2032004" y="2846416"/>
          <a:ext cx="59890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89">
                  <a:extLst>
                    <a:ext uri="{9D8B030D-6E8A-4147-A177-3AD203B41FA5}">
                      <a16:colId xmlns:a16="http://schemas.microsoft.com/office/drawing/2014/main" val="454982771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307452004"/>
                    </a:ext>
                  </a:extLst>
                </a:gridCol>
                <a:gridCol w="1283367">
                  <a:extLst>
                    <a:ext uri="{9D8B030D-6E8A-4147-A177-3AD203B41FA5}">
                      <a16:colId xmlns:a16="http://schemas.microsoft.com/office/drawing/2014/main" val="201274967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37802896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28922764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946457536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97502745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255569555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999576041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784065395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1251283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8669884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3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2349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9BB54FC-5413-C791-D2AE-E15B6D21E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25440"/>
              </p:ext>
            </p:extLst>
          </p:nvPr>
        </p:nvGraphicFramePr>
        <p:xfrm>
          <a:off x="2032004" y="2344350"/>
          <a:ext cx="5989046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89">
                  <a:extLst>
                    <a:ext uri="{9D8B030D-6E8A-4147-A177-3AD203B41FA5}">
                      <a16:colId xmlns:a16="http://schemas.microsoft.com/office/drawing/2014/main" val="454982771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30745200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201274967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49127258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23710327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378028964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289227642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3946457536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497502745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255569555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999576041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784065395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11251283"/>
                    </a:ext>
                  </a:extLst>
                </a:gridCol>
                <a:gridCol w="427789">
                  <a:extLst>
                    <a:ext uri="{9D8B030D-6E8A-4147-A177-3AD203B41FA5}">
                      <a16:colId xmlns:a16="http://schemas.microsoft.com/office/drawing/2014/main" val="86698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3534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3513132-E4E4-3B2C-E4F5-8FCB81EB5BC6}"/>
              </a:ext>
            </a:extLst>
          </p:cNvPr>
          <p:cNvSpPr txBox="1"/>
          <p:nvPr/>
        </p:nvSpPr>
        <p:spPr>
          <a:xfrm>
            <a:off x="1898484" y="1882766"/>
            <a:ext cx="26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ED70517-237C-DE16-3884-57B31AD77377}"/>
              </a:ext>
            </a:extLst>
          </p:cNvPr>
          <p:cNvCxnSpPr>
            <a:cxnSpLocks/>
          </p:cNvCxnSpPr>
          <p:nvPr/>
        </p:nvCxnSpPr>
        <p:spPr>
          <a:xfrm>
            <a:off x="2032003" y="2175233"/>
            <a:ext cx="0" cy="382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86D0B80-FF02-C858-6BE8-575AB30B6F8F}"/>
              </a:ext>
            </a:extLst>
          </p:cNvPr>
          <p:cNvSpPr txBox="1"/>
          <p:nvPr/>
        </p:nvSpPr>
        <p:spPr>
          <a:xfrm>
            <a:off x="3951510" y="1882766"/>
            <a:ext cx="4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CC19E27-909B-DF9B-2DF2-624FCC451588}"/>
              </a:ext>
            </a:extLst>
          </p:cNvPr>
          <p:cNvCxnSpPr>
            <a:cxnSpLocks/>
          </p:cNvCxnSpPr>
          <p:nvPr/>
        </p:nvCxnSpPr>
        <p:spPr>
          <a:xfrm>
            <a:off x="4170365" y="2170589"/>
            <a:ext cx="0" cy="382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6AE73-7027-C0FF-7259-C20BF75E502F}"/>
              </a:ext>
            </a:extLst>
          </p:cNvPr>
          <p:cNvSpPr txBox="1"/>
          <p:nvPr/>
        </p:nvSpPr>
        <p:spPr>
          <a:xfrm>
            <a:off x="6028470" y="1886450"/>
            <a:ext cx="560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954F612-8C0F-3F8D-DD63-55EAD5571D19}"/>
              </a:ext>
            </a:extLst>
          </p:cNvPr>
          <p:cNvCxnSpPr>
            <a:cxnSpLocks/>
          </p:cNvCxnSpPr>
          <p:nvPr/>
        </p:nvCxnSpPr>
        <p:spPr>
          <a:xfrm>
            <a:off x="6308726" y="2170589"/>
            <a:ext cx="0" cy="382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58992AD-31B6-B034-4D0F-AD69D84254FA}"/>
              </a:ext>
            </a:extLst>
          </p:cNvPr>
          <p:cNvSpPr txBox="1"/>
          <p:nvPr/>
        </p:nvSpPr>
        <p:spPr>
          <a:xfrm>
            <a:off x="1349711" y="2847924"/>
            <a:ext cx="63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CA1757-6643-1F8D-F990-31BF07E92F4F}"/>
              </a:ext>
            </a:extLst>
          </p:cNvPr>
          <p:cNvSpPr txBox="1"/>
          <p:nvPr/>
        </p:nvSpPr>
        <p:spPr>
          <a:xfrm>
            <a:off x="1349710" y="3217256"/>
            <a:ext cx="63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EA1194-8E85-DFA9-3929-E2C8A8B951AD}"/>
              </a:ext>
            </a:extLst>
          </p:cNvPr>
          <p:cNvSpPr txBox="1"/>
          <p:nvPr/>
        </p:nvSpPr>
        <p:spPr>
          <a:xfrm>
            <a:off x="7716466" y="1901755"/>
            <a:ext cx="560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202DC9B9-B3B5-DF74-D84F-8B6FC20C2F1E}"/>
              </a:ext>
            </a:extLst>
          </p:cNvPr>
          <p:cNvCxnSpPr>
            <a:cxnSpLocks/>
          </p:cNvCxnSpPr>
          <p:nvPr/>
        </p:nvCxnSpPr>
        <p:spPr>
          <a:xfrm>
            <a:off x="8021903" y="2170589"/>
            <a:ext cx="0" cy="382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0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2022-12-24T12:21:56Z</dcterms:created>
  <dcterms:modified xsi:type="dcterms:W3CDTF">2022-12-24T12:43:33Z</dcterms:modified>
</cp:coreProperties>
</file>