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400" d="100"/>
          <a:sy n="400" d="100"/>
        </p:scale>
        <p:origin x="144" y="-5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39CA6-9C4D-9F51-736D-3BCB75847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D5FA6E-EC1F-CA10-5EAD-E46AA3856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05630-44C9-C0DD-581D-B08267F5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B70D-DE8D-984C-BAC9-77285FAAD61F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9D751-32C2-3D82-96F8-A9AFD728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30EB9-5CD3-5F92-C55F-B4073220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6919-BB8D-8743-8E56-6591A0A7F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81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DAF4-B343-8D36-36DC-3F7A5E76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8512B-FB5D-527A-DEA0-B6BBDFE81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0B5E3-038E-0053-4A95-69DD1C0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B70D-DE8D-984C-BAC9-77285FAAD61F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C6051-3849-C691-8518-817C32F2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90930-B0A5-144C-AA09-9FBD8470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6919-BB8D-8743-8E56-6591A0A7F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354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A7EF10-6E0B-ABC9-3311-95BDED862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1BDEE4-1B95-53CF-D2E2-A6F765A80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F0DFF-515D-D82F-B505-F45A1F27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B70D-DE8D-984C-BAC9-77285FAAD61F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2257C-79D7-FA70-6F48-D7EB6A20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648632-04CC-0050-D421-92752981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6919-BB8D-8743-8E56-6591A0A7F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58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93050-3899-CB8D-BC5E-0B668C26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DB049-B81D-ACF9-DB7F-F83C2F53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A4869-FC41-D698-B928-25FB5DF5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B70D-DE8D-984C-BAC9-77285FAAD61F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34AEC-FAA2-9237-F365-A6EBBDAB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55A29-1053-F78C-764B-01F342E1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6919-BB8D-8743-8E56-6591A0A7F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04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0680C-02E1-203E-9D53-673C256F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592535-49F6-31A2-1255-01789F06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737913-717B-B163-D4BE-130285A4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B70D-DE8D-984C-BAC9-77285FAAD61F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65575-3012-B344-E27D-A3B05095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E68D9-14A0-5C33-0EA6-8D277CDA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6919-BB8D-8743-8E56-6591A0A7F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08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6F77C-FFC3-068D-8D93-3D5E7163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9C8A8-74AE-614E-BA67-C165605E8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925A2-1B06-FB51-8FAA-D8A66039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71F0CF-C140-FD48-8A2F-B1B18180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B70D-DE8D-984C-BAC9-77285FAAD61F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C19E2-A565-52ED-97F5-39299BB8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ACB7F-9B82-CA59-0055-A02B99FF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6919-BB8D-8743-8E56-6591A0A7F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506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AFFCB-058F-160E-99D2-B860C687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8E515-61D8-5365-177C-4B3FCDDAD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88D66B-DB10-61CC-40CC-5D7DAD227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7AE9EE-4333-81B3-D5F0-804934034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B8D34C-A9A8-1C3C-104E-FB1BE4E52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EB72F0-ADDD-2DC8-0C24-F5787A78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B70D-DE8D-984C-BAC9-77285FAAD61F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20046F-3608-38DD-9898-B095916B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7437EB-47FC-7B42-70A5-7FF1E6EC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6919-BB8D-8743-8E56-6591A0A7F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11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F3479-9FCC-B388-E572-53933854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5B297E-8514-62A1-861A-0F3B2E8F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B70D-DE8D-984C-BAC9-77285FAAD61F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BA9655-ECB0-B051-446D-F9A2B2E6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F5B275-CA5C-DF15-FEC9-1EA21A04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6919-BB8D-8743-8E56-6591A0A7F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30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641899-0E36-E7AD-321B-7986F8A3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B70D-DE8D-984C-BAC9-77285FAAD61F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55157F-37B9-C1A9-CCCA-1188106D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F17C8-D431-859B-CA4D-0F7B15A1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6919-BB8D-8743-8E56-6591A0A7F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68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534A-C4F7-F0FB-B445-A1977ADA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DB163-547C-59CD-1163-EC380F17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D383C-7B83-EF2E-65B5-06AC3E4F5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7D42F-BAD6-BCB5-5EF2-415F0037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B70D-DE8D-984C-BAC9-77285FAAD61F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200509-BC0A-B69F-330C-4A326950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B0893-89A7-52B1-C53D-A4D4C9AF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6919-BB8D-8743-8E56-6591A0A7F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188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0B27D-D289-3893-7891-29822109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DF7C13-AEB9-7CAC-1BE3-05DB712A1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2B990-A894-E83E-0EFC-2E261AA53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6EAE0-464B-A2F6-69EF-4B6A6CBC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B70D-DE8D-984C-BAC9-77285FAAD61F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EF756-FB00-5D74-8A24-C5B73D5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7F94A-C6E0-F1AA-45C2-05BF6C5A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6919-BB8D-8743-8E56-6591A0A7F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22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07EA19-5E1B-ABE7-211F-A86E5D4F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487721-8E22-62DB-BAA7-4893D725E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F0170-EFA8-4DCF-7B7B-B392E1132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BB70D-DE8D-984C-BAC9-77285FAAD61F}" type="datetimeFigureOut">
              <a:rPr kumimoji="1" lang="zh-CN" altLang="en-US" smtClean="0"/>
              <a:t>2022/12/24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4909E-B648-BC05-0318-6701B346B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890FD-3D15-27EE-FCDC-C6645A769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86919-BB8D-8743-8E56-6591A0A7F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039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617B1C-FD66-DBFA-29DC-33D82C75C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92167"/>
              </p:ext>
            </p:extLst>
          </p:nvPr>
        </p:nvGraphicFramePr>
        <p:xfrm>
          <a:off x="1134148" y="3305709"/>
          <a:ext cx="10527015" cy="2119044"/>
        </p:xfrm>
        <a:graphic>
          <a:graphicData uri="http://schemas.openxmlformats.org/drawingml/2006/table">
            <a:tbl>
              <a:tblPr firstRow="1" firstCol="1" bandRow="1"/>
              <a:tblGrid>
                <a:gridCol w="340421">
                  <a:extLst>
                    <a:ext uri="{9D8B030D-6E8A-4147-A177-3AD203B41FA5}">
                      <a16:colId xmlns:a16="http://schemas.microsoft.com/office/drawing/2014/main" val="3477368176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144506908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1055289592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3008753357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2516827780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3362643162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1190042047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2873239820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27030829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907547870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601415253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729403285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3141124226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786362428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753001251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443704607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543834977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72131101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3662611854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228649147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155267940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3105373397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564364584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71846509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274665328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763394575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276417379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354102513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029052342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388616086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548769535"/>
                    </a:ext>
                  </a:extLst>
                </a:gridCol>
              </a:tblGrid>
              <a:tr h="353174"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273076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910499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9113295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0924881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091317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1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042193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41D9B7E-3E58-80CB-AF12-F84F0631E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03054"/>
              </p:ext>
            </p:extLst>
          </p:nvPr>
        </p:nvGraphicFramePr>
        <p:xfrm>
          <a:off x="1134148" y="2951018"/>
          <a:ext cx="10527015" cy="174892"/>
        </p:xfrm>
        <a:graphic>
          <a:graphicData uri="http://schemas.openxmlformats.org/drawingml/2006/table">
            <a:tbl>
              <a:tblPr firstRow="1" firstCol="1" bandRow="1"/>
              <a:tblGrid>
                <a:gridCol w="340421">
                  <a:extLst>
                    <a:ext uri="{9D8B030D-6E8A-4147-A177-3AD203B41FA5}">
                      <a16:colId xmlns:a16="http://schemas.microsoft.com/office/drawing/2014/main" val="3477368176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144506908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1055289592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3008753357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2516827780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3362643162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1190042047"/>
                    </a:ext>
                  </a:extLst>
                </a:gridCol>
                <a:gridCol w="340421">
                  <a:extLst>
                    <a:ext uri="{9D8B030D-6E8A-4147-A177-3AD203B41FA5}">
                      <a16:colId xmlns:a16="http://schemas.microsoft.com/office/drawing/2014/main" val="2873239820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27030829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907547870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601415253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729403285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3141124226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786362428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753001251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443704607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543834977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72131101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3662611854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228649147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155267940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3105373397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564364584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71846509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274665328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763394575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276417379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354102513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2029052342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388616086"/>
                    </a:ext>
                  </a:extLst>
                </a:gridCol>
                <a:gridCol w="339289">
                  <a:extLst>
                    <a:ext uri="{9D8B030D-6E8A-4147-A177-3AD203B41FA5}">
                      <a16:colId xmlns:a16="http://schemas.microsoft.com/office/drawing/2014/main" val="1548769535"/>
                    </a:ext>
                  </a:extLst>
                </a:gridCol>
              </a:tblGrid>
              <a:tr h="174892"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78740"/>
                      <a:r>
                        <a:rPr lang="en-US" sz="8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 </a:t>
                      </a:r>
                      <a:endParaRPr lang="zh-CN" sz="10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42193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54EC34-AE62-79AC-8216-1C32F8FFCE3A}"/>
              </a:ext>
            </a:extLst>
          </p:cNvPr>
          <p:cNvCxnSpPr>
            <a:cxnSpLocks/>
          </p:cNvCxnSpPr>
          <p:nvPr/>
        </p:nvCxnSpPr>
        <p:spPr>
          <a:xfrm>
            <a:off x="1134148" y="2818015"/>
            <a:ext cx="0" cy="309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E190FA-77F9-8EB2-7B4D-F629304CCA07}"/>
              </a:ext>
            </a:extLst>
          </p:cNvPr>
          <p:cNvSpPr txBox="1"/>
          <p:nvPr/>
        </p:nvSpPr>
        <p:spPr>
          <a:xfrm>
            <a:off x="801639" y="2584119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8:00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BB067F9-CAAF-A6FA-2A75-A4349B32E2DF}"/>
              </a:ext>
            </a:extLst>
          </p:cNvPr>
          <p:cNvCxnSpPr>
            <a:cxnSpLocks/>
          </p:cNvCxnSpPr>
          <p:nvPr/>
        </p:nvCxnSpPr>
        <p:spPr>
          <a:xfrm>
            <a:off x="2491893" y="2818015"/>
            <a:ext cx="0" cy="309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4BEA612-E79B-405E-99E1-4B823B4CA54F}"/>
              </a:ext>
            </a:extLst>
          </p:cNvPr>
          <p:cNvSpPr txBox="1"/>
          <p:nvPr/>
        </p:nvSpPr>
        <p:spPr>
          <a:xfrm>
            <a:off x="2159384" y="2584119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8:20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A924AA7-DB6A-E965-CE37-67CD0BBF42F5}"/>
              </a:ext>
            </a:extLst>
          </p:cNvPr>
          <p:cNvCxnSpPr>
            <a:cxnSpLocks/>
          </p:cNvCxnSpPr>
          <p:nvPr/>
        </p:nvCxnSpPr>
        <p:spPr>
          <a:xfrm>
            <a:off x="2836800" y="2816185"/>
            <a:ext cx="0" cy="309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F170979-871B-9456-D2C9-1BD8FDF9951B}"/>
              </a:ext>
            </a:extLst>
          </p:cNvPr>
          <p:cNvSpPr txBox="1"/>
          <p:nvPr/>
        </p:nvSpPr>
        <p:spPr>
          <a:xfrm>
            <a:off x="2507517" y="2575822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8:25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1CF125A8-CDCB-0815-7012-CBA5499F7CE5}"/>
              </a:ext>
            </a:extLst>
          </p:cNvPr>
          <p:cNvCxnSpPr>
            <a:cxnSpLocks/>
          </p:cNvCxnSpPr>
          <p:nvPr/>
        </p:nvCxnSpPr>
        <p:spPr>
          <a:xfrm>
            <a:off x="4194923" y="2818015"/>
            <a:ext cx="0" cy="309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FA9CA62-26E3-90FB-E5C2-93ABE9ECB547}"/>
              </a:ext>
            </a:extLst>
          </p:cNvPr>
          <p:cNvSpPr txBox="1"/>
          <p:nvPr/>
        </p:nvSpPr>
        <p:spPr>
          <a:xfrm>
            <a:off x="3862414" y="2584119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8:45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0CA2311-9006-AF43-7AC6-C894E54CEC05}"/>
              </a:ext>
            </a:extLst>
          </p:cNvPr>
          <p:cNvCxnSpPr>
            <a:cxnSpLocks/>
          </p:cNvCxnSpPr>
          <p:nvPr/>
        </p:nvCxnSpPr>
        <p:spPr>
          <a:xfrm>
            <a:off x="4533820" y="2818015"/>
            <a:ext cx="0" cy="309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05EC0CA-1E82-7858-027F-4657BE9DD8FD}"/>
              </a:ext>
            </a:extLst>
          </p:cNvPr>
          <p:cNvSpPr txBox="1"/>
          <p:nvPr/>
        </p:nvSpPr>
        <p:spPr>
          <a:xfrm>
            <a:off x="4201311" y="2584119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8:50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C49F975A-A312-5908-1903-5B7FFF681507}"/>
              </a:ext>
            </a:extLst>
          </p:cNvPr>
          <p:cNvCxnSpPr>
            <a:cxnSpLocks/>
          </p:cNvCxnSpPr>
          <p:nvPr/>
        </p:nvCxnSpPr>
        <p:spPr>
          <a:xfrm>
            <a:off x="5216400" y="2821967"/>
            <a:ext cx="0" cy="309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5CB5141-D5D5-AFE4-CBE3-CBAF2E857D50}"/>
              </a:ext>
            </a:extLst>
          </p:cNvPr>
          <p:cNvSpPr txBox="1"/>
          <p:nvPr/>
        </p:nvSpPr>
        <p:spPr>
          <a:xfrm>
            <a:off x="4887507" y="2588071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9:00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58E8053-5BB5-3681-42A9-5AC8990D499B}"/>
              </a:ext>
            </a:extLst>
          </p:cNvPr>
          <p:cNvCxnSpPr>
            <a:cxnSpLocks/>
          </p:cNvCxnSpPr>
          <p:nvPr/>
        </p:nvCxnSpPr>
        <p:spPr>
          <a:xfrm>
            <a:off x="6910126" y="2818015"/>
            <a:ext cx="0" cy="309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FEC9AB6-362F-F233-9106-1981A18E30DD}"/>
              </a:ext>
            </a:extLst>
          </p:cNvPr>
          <p:cNvSpPr txBox="1"/>
          <p:nvPr/>
        </p:nvSpPr>
        <p:spPr>
          <a:xfrm>
            <a:off x="6577617" y="2584119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9:25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67163ED-3974-C9FE-021B-AA943F219F88}"/>
              </a:ext>
            </a:extLst>
          </p:cNvPr>
          <p:cNvCxnSpPr>
            <a:cxnSpLocks/>
          </p:cNvCxnSpPr>
          <p:nvPr/>
        </p:nvCxnSpPr>
        <p:spPr>
          <a:xfrm>
            <a:off x="8949600" y="2816185"/>
            <a:ext cx="0" cy="309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F4C8824-63DA-A4B0-81D1-32E560FD3180}"/>
              </a:ext>
            </a:extLst>
          </p:cNvPr>
          <p:cNvSpPr txBox="1"/>
          <p:nvPr/>
        </p:nvSpPr>
        <p:spPr>
          <a:xfrm>
            <a:off x="8619687" y="2582289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9:55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A437917-9BD0-C7F7-FE2A-AD7235DA852D}"/>
              </a:ext>
            </a:extLst>
          </p:cNvPr>
          <p:cNvCxnSpPr>
            <a:cxnSpLocks/>
          </p:cNvCxnSpPr>
          <p:nvPr/>
        </p:nvCxnSpPr>
        <p:spPr>
          <a:xfrm>
            <a:off x="11659283" y="2816185"/>
            <a:ext cx="0" cy="309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26D32E3-DC84-1CBE-3E77-7717CE04B06E}"/>
              </a:ext>
            </a:extLst>
          </p:cNvPr>
          <p:cNvSpPr txBox="1"/>
          <p:nvPr/>
        </p:nvSpPr>
        <p:spPr>
          <a:xfrm>
            <a:off x="11326774" y="2582289"/>
            <a:ext cx="66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10:35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BB072E2-9410-B998-23BF-53BE186D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320750"/>
              </p:ext>
            </p:extLst>
          </p:nvPr>
        </p:nvGraphicFramePr>
        <p:xfrm>
          <a:off x="793727" y="3299927"/>
          <a:ext cx="340421" cy="2119044"/>
        </p:xfrm>
        <a:graphic>
          <a:graphicData uri="http://schemas.openxmlformats.org/drawingml/2006/table">
            <a:tbl>
              <a:tblPr firstRow="1" firstCol="1" bandRow="1"/>
              <a:tblGrid>
                <a:gridCol w="340421">
                  <a:extLst>
                    <a:ext uri="{9D8B030D-6E8A-4147-A177-3AD203B41FA5}">
                      <a16:colId xmlns:a16="http://schemas.microsoft.com/office/drawing/2014/main" val="1537606055"/>
                    </a:ext>
                  </a:extLst>
                </a:gridCol>
              </a:tblGrid>
              <a:tr h="353174">
                <a:tc>
                  <a:txBody>
                    <a:bodyPr/>
                    <a:lstStyle/>
                    <a:p>
                      <a:pPr marR="78740" algn="r"/>
                      <a:r>
                        <a:rPr lang="en-US" altLang="zh-CN" sz="14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335050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R="78740" algn="r"/>
                      <a:r>
                        <a:rPr lang="en-US" sz="14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23438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R="78740" algn="r"/>
                      <a:r>
                        <a:rPr lang="en-US" sz="14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704702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R="78740" algn="r"/>
                      <a:r>
                        <a:rPr lang="en-US" sz="14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731860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R="78740" algn="r"/>
                      <a:r>
                        <a:rPr lang="en-US" sz="14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2892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R="78740" algn="r"/>
                      <a:r>
                        <a:rPr lang="en-US" sz="1400" spc="-15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36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232</Words>
  <Application>Microsoft Macintosh PowerPoint</Application>
  <PresentationFormat>宽屏</PresentationFormat>
  <Paragraphs>232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2022-12-24T13:07:45Z</dcterms:created>
  <dcterms:modified xsi:type="dcterms:W3CDTF">2022-12-24T13:18:44Z</dcterms:modified>
</cp:coreProperties>
</file>