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6" d="100"/>
          <a:sy n="96" d="100"/>
        </p:scale>
        <p:origin x="1704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51323"/>
            <a:ext cx="10363200" cy="56401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08981"/>
            <a:ext cx="9144000" cy="391135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30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2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2524"/>
            <a:ext cx="2628900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2524"/>
            <a:ext cx="773430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77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3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38864"/>
            <a:ext cx="10515600" cy="673893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41548"/>
            <a:ext cx="10515600" cy="354384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2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12617"/>
            <a:ext cx="5181600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12617"/>
            <a:ext cx="5181600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95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2527"/>
            <a:ext cx="10515600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71359"/>
            <a:ext cx="5157787" cy="1946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17660"/>
            <a:ext cx="5157787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71359"/>
            <a:ext cx="5183188" cy="1946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17660"/>
            <a:ext cx="5183188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36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0029"/>
            <a:ext cx="3932237" cy="378010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32567"/>
            <a:ext cx="6172200" cy="1151281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60131"/>
            <a:ext cx="3932237" cy="90039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0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0029"/>
            <a:ext cx="3932237" cy="378010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32567"/>
            <a:ext cx="6172200" cy="1151281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60131"/>
            <a:ext cx="3932237" cy="90039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5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2527"/>
            <a:ext cx="1051560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12617"/>
            <a:ext cx="1051560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15410"/>
            <a:ext cx="27432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A9B8-3368-5C49-83FD-C222B1ABBF36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15410"/>
            <a:ext cx="41148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15410"/>
            <a:ext cx="27432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861F-F57F-4342-AFB9-17CA14042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9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F063EA-BFE8-44BD-2EF6-5E93087B4518}"/>
              </a:ext>
            </a:extLst>
          </p:cNvPr>
          <p:cNvSpPr txBox="1"/>
          <p:nvPr/>
        </p:nvSpPr>
        <p:spPr>
          <a:xfrm>
            <a:off x="563136" y="651533"/>
            <a:ext cx="9996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semaphore mutex1, mutex2, mutex3, mutex0;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限制同一信箱同时只能有一个进程操作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mutex1 = mutex2 = mutex3 = mutex0 = 1;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semaphore put1, put2, put3, put0;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限制能否放信件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put1 = 3; put2 = 2; put3 = 2; put0 = 0;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semaphore get1, get2, get3, get0;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限制能否取信件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get1 = 0; get2 = 0; get3 = 0; get0 = 3;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int in0, in1, in2, in3, out0, out1, out2, out3;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存放和取出信件的位置指针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in0 = in1 = in2 = in3 = out0 = out1 = out2 = out3 = 0;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CC4DD-1C3A-CE6E-5AF3-91911AA47D22}"/>
              </a:ext>
            </a:extLst>
          </p:cNvPr>
          <p:cNvSpPr txBox="1"/>
          <p:nvPr/>
        </p:nvSpPr>
        <p:spPr>
          <a:xfrm>
            <a:off x="563136" y="2857924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E9FED2A-5FD1-7D2B-3073-7331CF03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43974"/>
              </p:ext>
            </p:extLst>
          </p:nvPr>
        </p:nvGraphicFramePr>
        <p:xfrm>
          <a:off x="663592" y="3224163"/>
          <a:ext cx="9269574" cy="967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787">
                  <a:extLst>
                    <a:ext uri="{9D8B030D-6E8A-4147-A177-3AD203B41FA5}">
                      <a16:colId xmlns:a16="http://schemas.microsoft.com/office/drawing/2014/main" val="2417329773"/>
                    </a:ext>
                  </a:extLst>
                </a:gridCol>
                <a:gridCol w="4634787">
                  <a:extLst>
                    <a:ext uri="{9D8B030D-6E8A-4147-A177-3AD203B41FA5}">
                      <a16:colId xmlns:a16="http://schemas.microsoft.com/office/drawing/2014/main" val="464487516"/>
                    </a:ext>
                  </a:extLst>
                </a:gridCol>
              </a:tblGrid>
              <a:tr h="48386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5889"/>
                  </a:ext>
                </a:extLst>
              </a:tr>
              <a:tr h="4838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46023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1CACBAB-4EA3-57D1-681E-A6A6D29F8132}"/>
              </a:ext>
            </a:extLst>
          </p:cNvPr>
          <p:cNvSpPr txBox="1"/>
          <p:nvPr/>
        </p:nvSpPr>
        <p:spPr>
          <a:xfrm>
            <a:off x="736085" y="3298905"/>
            <a:ext cx="4655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Process P0(){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while(1){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P(get0);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P(mutex0);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从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M0[out0]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取一条消息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out0 = (out0 + 1) % 3;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V(mutex0);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V(put0);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加工消息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P(put1);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消息存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M1[in1]};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in1 = (in1 + 1) % 3;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V(get1);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5E9769-853C-B8EA-CFE9-A27A1190080C}"/>
              </a:ext>
            </a:extLst>
          </p:cNvPr>
          <p:cNvSpPr txBox="1"/>
          <p:nvPr/>
        </p:nvSpPr>
        <p:spPr>
          <a:xfrm>
            <a:off x="563136" y="12973182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coend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  <a:cs typeface="CMU Typewriter Text" panose="02000609000000000000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0101D1-1D81-D7F8-1277-69064F8C8284}"/>
              </a:ext>
            </a:extLst>
          </p:cNvPr>
          <p:cNvSpPr txBox="1"/>
          <p:nvPr/>
        </p:nvSpPr>
        <p:spPr>
          <a:xfrm>
            <a:off x="5464483" y="3298905"/>
            <a:ext cx="4655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Process P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(){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while(1){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P(get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从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[out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]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取一条消息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= (out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+ 1) % 3;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V(put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加工消息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P(put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消息存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[in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]};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= (in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+ 1) %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V(get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258D9B-631C-A1B3-4345-E588AED8B9FB}"/>
              </a:ext>
            </a:extLst>
          </p:cNvPr>
          <p:cNvSpPr txBox="1"/>
          <p:nvPr/>
        </p:nvSpPr>
        <p:spPr>
          <a:xfrm>
            <a:off x="736085" y="8104815"/>
            <a:ext cx="4655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Process P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(){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while(1){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P(get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从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[out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]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取一条消息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= (out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+ 1) %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V(put0);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加工消息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P(put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消息存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[in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]};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= (in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+ 1) %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V(get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0D7A7C-1AFA-0BE6-2E24-5A695FD00DC3}"/>
              </a:ext>
            </a:extLst>
          </p:cNvPr>
          <p:cNvSpPr txBox="1"/>
          <p:nvPr/>
        </p:nvSpPr>
        <p:spPr>
          <a:xfrm>
            <a:off x="5464483" y="8104815"/>
            <a:ext cx="4655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Process P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(){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while(1){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P(get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从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[out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]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取一条消息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= (out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+ 1) %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V(put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3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加工消息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P(put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P(mutex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消息存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[in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]};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= (in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+ 1) % 3;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V(mutex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  V(get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 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  <a:cs typeface="CMU Typewriter Text" panose="020006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01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578</Words>
  <Application>Microsoft Macintosh PowerPoint</Application>
  <PresentationFormat>自定义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2022-12-24T02:56:14Z</dcterms:created>
  <dcterms:modified xsi:type="dcterms:W3CDTF">2022-12-24T03:12:58Z</dcterms:modified>
</cp:coreProperties>
</file>