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8" d="100"/>
          <a:sy n="98" d="100"/>
        </p:scale>
        <p:origin x="165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9770"/>
            <a:ext cx="10363200" cy="350955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4662"/>
            <a:ext cx="9144000" cy="24338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7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97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6700"/>
            <a:ext cx="2628900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6700"/>
            <a:ext cx="7734300" cy="85428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1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7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13159"/>
            <a:ext cx="10515600" cy="419325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46088"/>
            <a:ext cx="10515600" cy="220513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83500"/>
            <a:ext cx="5181600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83500"/>
            <a:ext cx="5181600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3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6702"/>
            <a:ext cx="10515600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71154"/>
            <a:ext cx="5157787" cy="12110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82228"/>
            <a:ext cx="5157787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71154"/>
            <a:ext cx="5183188" cy="12110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82228"/>
            <a:ext cx="5183188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63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43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6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2042"/>
            <a:ext cx="3932237" cy="235214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51426"/>
            <a:ext cx="6172200" cy="716377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24188"/>
            <a:ext cx="3932237" cy="560268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8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2042"/>
            <a:ext cx="3932237" cy="235214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51426"/>
            <a:ext cx="6172200" cy="716377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24188"/>
            <a:ext cx="3932237" cy="560268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8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6702"/>
            <a:ext cx="10515600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3500"/>
            <a:ext cx="10515600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43248"/>
            <a:ext cx="27432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E825-B7C9-1A4C-90B7-A8C6D152B981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43248"/>
            <a:ext cx="41148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43248"/>
            <a:ext cx="27432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9E5-F9DD-1749-99CE-E9AE6BAD0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0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8C8355-E600-6638-46FF-EDDD044960A9}"/>
              </a:ext>
            </a:extLst>
          </p:cNvPr>
          <p:cNvSpPr txBox="1"/>
          <p:nvPr/>
        </p:nvSpPr>
        <p:spPr>
          <a:xfrm>
            <a:off x="1897980" y="488005"/>
            <a:ext cx="4746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struct 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char name[10];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int number;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 A[100];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for (int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0;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&lt; 100;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++){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A[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].number =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; A[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].name = null;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semaphore mutex, seat;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mutex = 1; seat = 100;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A1C8A-620B-80DA-87CC-9066FCCED209}"/>
              </a:ext>
            </a:extLst>
          </p:cNvPr>
          <p:cNvSpPr txBox="1"/>
          <p:nvPr/>
        </p:nvSpPr>
        <p:spPr>
          <a:xfrm>
            <a:off x="1897979" y="2972639"/>
            <a:ext cx="34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cobegin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5AC9FFD-2793-18A3-5B13-54401B7C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68839"/>
              </p:ext>
            </p:extLst>
          </p:nvPr>
        </p:nvGraphicFramePr>
        <p:xfrm>
          <a:off x="1995014" y="3341970"/>
          <a:ext cx="4746661" cy="507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6661">
                  <a:extLst>
                    <a:ext uri="{9D8B030D-6E8A-4147-A177-3AD203B41FA5}">
                      <a16:colId xmlns:a16="http://schemas.microsoft.com/office/drawing/2014/main" val="115115637"/>
                    </a:ext>
                  </a:extLst>
                </a:gridCol>
              </a:tblGrid>
              <a:tr h="50783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85368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6069040-BD7E-56C5-1D79-A0CFB73756AA}"/>
              </a:ext>
            </a:extLst>
          </p:cNvPr>
          <p:cNvSpPr txBox="1"/>
          <p:nvPr/>
        </p:nvSpPr>
        <p:spPr>
          <a:xfrm>
            <a:off x="1995015" y="3341971"/>
            <a:ext cx="44667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Process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(char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readername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[]){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P(seat);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P(mutex);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for (int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0;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&lt; 100;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++){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if (A[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].name == null){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  A[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].name =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readername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  {</a:t>
            </a:r>
            <a:r>
              <a:rPr kumimoji="1" lang="zh-CN" altLang="e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读者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得到座位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  break;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V(mutex);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{</a:t>
            </a:r>
            <a:r>
              <a:rPr kumimoji="1" lang="zh-CN" altLang="e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进入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阅览室，座位号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，坐下读书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P(mutex);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A[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].name = null;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V(mutex);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V(seat);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离开阅览室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13531B-308C-476D-F8C3-DBE9D265FC62}"/>
              </a:ext>
            </a:extLst>
          </p:cNvPr>
          <p:cNvSpPr txBox="1"/>
          <p:nvPr/>
        </p:nvSpPr>
        <p:spPr>
          <a:xfrm>
            <a:off x="1897979" y="8420283"/>
            <a:ext cx="34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coend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94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174</Words>
  <Application>Microsoft Macintosh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2022-12-24T07:35:27Z</dcterms:created>
  <dcterms:modified xsi:type="dcterms:W3CDTF">2022-12-24T07:46:59Z</dcterms:modified>
</cp:coreProperties>
</file>