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9" d="100"/>
          <a:sy n="99" d="100"/>
        </p:scale>
        <p:origin x="1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55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37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6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5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0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4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44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4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6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8B08-6945-0340-95CA-A5A0A67B1E19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D287-9C8B-6A41-B7ED-3DD3B22ACA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1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E2D46B-D418-7CB8-B238-192ED846D3F9}"/>
              </a:ext>
            </a:extLst>
          </p:cNvPr>
          <p:cNvSpPr txBox="1"/>
          <p:nvPr/>
        </p:nvSpPr>
        <p:spPr>
          <a:xfrm>
            <a:off x="414709" y="280886"/>
            <a:ext cx="5583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type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readbook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MONTOR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{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semaphore s;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int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,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seatCount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char name[100];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seatCount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//</a:t>
            </a:r>
            <a:r>
              <a:rPr kumimoji="1" lang="zh-CN" altLang="e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已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被占用的座位数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InterfaceModule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IM;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DEFINE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enterroom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(), </a:t>
            </a:r>
            <a:r>
              <a:rPr kumimoji="1" lang="en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leaveroom</a:t>
            </a:r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USE enter(), leave(), wait(), signal();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FD0974C-28FF-58BA-CCD3-DE9136EF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19130"/>
              </p:ext>
            </p:extLst>
          </p:nvPr>
        </p:nvGraphicFramePr>
        <p:xfrm>
          <a:off x="659408" y="2558526"/>
          <a:ext cx="9431422" cy="623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5711">
                  <a:extLst>
                    <a:ext uri="{9D8B030D-6E8A-4147-A177-3AD203B41FA5}">
                      <a16:colId xmlns:a16="http://schemas.microsoft.com/office/drawing/2014/main" val="1847502327"/>
                    </a:ext>
                  </a:extLst>
                </a:gridCol>
                <a:gridCol w="4715711">
                  <a:extLst>
                    <a:ext uri="{9D8B030D-6E8A-4147-A177-3AD203B41FA5}">
                      <a16:colId xmlns:a16="http://schemas.microsoft.com/office/drawing/2014/main" val="3039611830"/>
                    </a:ext>
                  </a:extLst>
                </a:gridCol>
              </a:tblGrid>
              <a:tr h="396874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927354"/>
                  </a:ext>
                </a:extLst>
              </a:tr>
              <a:tr h="226800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88069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6912083-7AC7-0E44-CC51-437B3A7DB4FB}"/>
              </a:ext>
            </a:extLst>
          </p:cNvPr>
          <p:cNvSpPr txBox="1"/>
          <p:nvPr/>
        </p:nvSpPr>
        <p:spPr>
          <a:xfrm>
            <a:off x="659410" y="2577409"/>
            <a:ext cx="5583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void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enterroom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(char[]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if (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seatCount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&gt;= 100)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wait(s,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s_count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seatCount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for (int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&lt; 100;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++){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if (name[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== null){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name[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break;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获得座位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leave(IM);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F7C8A0-50B0-C2BE-A687-C010A6E1434D}"/>
              </a:ext>
            </a:extLst>
          </p:cNvPr>
          <p:cNvSpPr txBox="1"/>
          <p:nvPr/>
        </p:nvSpPr>
        <p:spPr>
          <a:xfrm>
            <a:off x="5375119" y="2548761"/>
            <a:ext cx="5583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void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leaveroom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(char[]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seatCount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for (int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= 0;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&lt; 100;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++){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if (name[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==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name[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] = null;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  break;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  signal(s,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s_count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leave(IM);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  <a:endParaRPr kumimoji="1" lang="en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A35B25-DD1A-0E92-B326-9D5FDBFF0C11}"/>
              </a:ext>
            </a:extLst>
          </p:cNvPr>
          <p:cNvSpPr txBox="1"/>
          <p:nvPr/>
        </p:nvSpPr>
        <p:spPr>
          <a:xfrm>
            <a:off x="659408" y="6547727"/>
            <a:ext cx="5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cobegin</a:t>
            </a:r>
            <a:endParaRPr kumimoji="1" lang="en-US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87DF7E-F966-E972-EF11-905BA05CAC2C}"/>
              </a:ext>
            </a:extLst>
          </p:cNvPr>
          <p:cNvSpPr txBox="1"/>
          <p:nvPr/>
        </p:nvSpPr>
        <p:spPr>
          <a:xfrm>
            <a:off x="891227" y="6839785"/>
            <a:ext cx="5583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process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readeri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readbook.enterroom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阅读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readbook.leaveroom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(</a:t>
            </a:r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readername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);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  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离开阅览室</a:t>
            </a:r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};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方正楷体_GBK" panose="02000000000000000000" pitchFamily="2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946E76-54E0-12B9-AC10-2E09CB176AB3}"/>
              </a:ext>
            </a:extLst>
          </p:cNvPr>
          <p:cNvSpPr txBox="1"/>
          <p:nvPr/>
        </p:nvSpPr>
        <p:spPr>
          <a:xfrm>
            <a:off x="659408" y="8468914"/>
            <a:ext cx="558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MU Typewriter Text" panose="02000609000000000000" pitchFamily="49" charset="0"/>
                <a:ea typeface="方正楷体_GBK" panose="02000000000000000000" pitchFamily="2" charset="-122"/>
              </a:rPr>
              <a:t>coend</a:t>
            </a:r>
            <a:endParaRPr kumimoji="1" lang="en-US" altLang="zh-CN" dirty="0">
              <a:latin typeface="CMU Typewriter Text" panose="02000609000000000000" pitchFamily="49" charset="0"/>
              <a:ea typeface="方正楷体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47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241</Words>
  <Application>Microsoft Macintosh PowerPoint</Application>
  <PresentationFormat>自定义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2022-12-24T07:49:00Z</dcterms:created>
  <dcterms:modified xsi:type="dcterms:W3CDTF">2022-12-24T08:03:28Z</dcterms:modified>
</cp:coreProperties>
</file>