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21927-893D-6200-1A6A-2C6D65C03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E51D9E-1DC4-EAE4-F5F0-5F63ADF4E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8BE824-7C68-F516-0BAB-9161611F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AB929-E89C-AA8C-FE6D-828C2C79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77951-61BC-5470-6ADD-08625D87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04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C0F69-9679-1F1B-3325-B51B70CC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19D166-E494-C170-9B70-F5254284B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014B3-AD08-5646-E663-E8BF6EAD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77A6B-A903-86C9-A523-03024DFC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51C9A-6AAC-7D6A-028F-F795EAB7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44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4C502A-3760-49CB-A818-1BF960B44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241DC8-85E8-98B0-FDD4-FC91E8A17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994C7-E773-A6A7-5868-DB94679F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EC637-937E-749D-45EC-FE87B92E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EF7C8-71AF-1A3B-CC09-75CC70A1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661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42216-0FB4-2156-C081-7A196B70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B79B00-84A6-11F5-8D1D-767D3F590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20F550-8001-14B0-8F40-22FF18AE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5D3B9-E7BF-E253-D746-0149F720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35120-1C08-0E82-8B1E-16856E11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200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09F66-0907-9C54-3E37-B3D4D412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44578C-FD6F-FAEB-5A94-725750B52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99EE3-A7F5-32E4-99EE-25559F9E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94F8B-C397-5ECE-6269-312EFADC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21EBF-548D-1E55-0389-534DAD2E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424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8D961-E046-9AFF-B357-B194BAC0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8CF4E-A923-96DC-B8A6-213ED6F50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72903D-F88B-75E0-E53C-A2B867886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D99B91-F5CB-ED33-9564-DD14F5D8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8F2067-4273-B8E5-0CDF-211DA859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527394-B63C-E99D-637D-6ADB3C54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635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D9E4E-294E-07AB-7AC5-3A07C9CB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EE64F6-8163-0389-DDED-521F5E67C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349025-C0E5-4BA2-65F6-0F574B9A4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90F491-157D-B3FB-C880-8BA998B4D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7B5973-8C25-AB51-E668-A69353E06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200939-8C77-20B3-9D76-013D00A5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CF3CED-E720-D81E-DB5E-4BEC1B8A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8D5855-5CA1-B3D5-43C5-6DB1F4BE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443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8102B-33AD-1C35-A8F2-861F4BF0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FCB6AA-D422-4417-277B-5CC70BE7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EDA927-8259-5AE0-2161-0D2757AE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EE70E6-D3F7-3BBE-3E39-1CFC1F77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68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EBCA2B-F12E-EA1C-0FE4-AC2E5108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D4F9B1-88B0-8F62-C8E9-5194C698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94DA5C-893A-008C-B8FD-0B63BCE0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023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EF420-B0B4-10C9-570F-F4859848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928C4-9B46-981D-00A6-D809136DD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3BD828-50EE-6F99-AABE-9CEA5926D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1F2D0F-50F5-595F-0EBB-3EC1E91B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705823-8BE6-0BF8-2B8F-1B951467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1E1E19-3FB9-6524-A4CA-2FF7C6D0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972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F6202-DA06-831F-301B-428C0702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08EF1F-17C3-3C49-D39B-FD7C55C1A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D0B978-DAD5-D293-9788-85B30C4DC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493E04-7B76-2747-44E7-14DC95D1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39474-4C65-B68C-CD43-FB46E2AD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A99565-AF57-DECA-13B7-BB4A8EFE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392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BA369B-727B-79BA-6DE2-F2E85F2B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E4738E-5D5F-DFE8-C76B-5C414EDD7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58125-7293-B3E6-68AC-FA80BC4D8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32F3C-5949-7745-9E9E-C42C059CA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DD412E-108B-A184-7727-5EC6F7BA6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28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6">
            <a:extLst>
              <a:ext uri="{FF2B5EF4-FFF2-40B4-BE49-F238E27FC236}">
                <a16:creationId xmlns:a16="http://schemas.microsoft.com/office/drawing/2014/main" id="{A017DBB4-4B07-4C8E-F86B-F6EA38A72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906568"/>
              </p:ext>
            </p:extLst>
          </p:nvPr>
        </p:nvGraphicFramePr>
        <p:xfrm>
          <a:off x="1682218" y="5035310"/>
          <a:ext cx="10184434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2217">
                  <a:extLst>
                    <a:ext uri="{9D8B030D-6E8A-4147-A177-3AD203B41FA5}">
                      <a16:colId xmlns:a16="http://schemas.microsoft.com/office/drawing/2014/main" val="561586094"/>
                    </a:ext>
                  </a:extLst>
                </a:gridCol>
                <a:gridCol w="5092217">
                  <a:extLst>
                    <a:ext uri="{9D8B030D-6E8A-4147-A177-3AD203B41FA5}">
                      <a16:colId xmlns:a16="http://schemas.microsoft.com/office/drawing/2014/main" val="4117091877"/>
                    </a:ext>
                  </a:extLst>
                </a:gridCol>
              </a:tblGrid>
              <a:tr h="12003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6568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C4E88BB-B24A-3E6E-30F3-790C099920D6}"/>
              </a:ext>
            </a:extLst>
          </p:cNvPr>
          <p:cNvSpPr txBox="1"/>
          <p:nvPr/>
        </p:nvSpPr>
        <p:spPr>
          <a:xfrm>
            <a:off x="1531309" y="52905"/>
            <a:ext cx="59384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type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pickup_chess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= MONITOR {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bool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white_turn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= true;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semaphore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s_white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,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s_black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int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s_white_count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,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s_black_count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InterfaceModule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IM;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DEFINE white(), black();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USE enter(), leave(), wait(), signal();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3D06DF-ACD5-D13E-9281-9B2808789810}"/>
              </a:ext>
            </a:extLst>
          </p:cNvPr>
          <p:cNvSpPr txBox="1"/>
          <p:nvPr/>
        </p:nvSpPr>
        <p:spPr>
          <a:xfrm>
            <a:off x="1682221" y="4658370"/>
            <a:ext cx="474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cobegin</a:t>
            </a:r>
            <a:endParaRPr kumimoji="1" lang="en" altLang="zh-CN" dirty="0">
              <a:latin typeface="CMU Typewriter Text" panose="02000609000000000000" pitchFamily="49" charset="0"/>
              <a:ea typeface="方正楷体_GBK" panose="020000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3867E0-E0FA-798E-4F32-AAE04E6B44B3}"/>
              </a:ext>
            </a:extLst>
          </p:cNvPr>
          <p:cNvSpPr txBox="1"/>
          <p:nvPr/>
        </p:nvSpPr>
        <p:spPr>
          <a:xfrm>
            <a:off x="1682221" y="5035310"/>
            <a:ext cx="3074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Process P1(){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pickup_chess.white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();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othres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3D9F9F7-4048-ED1B-D1F2-BD85706772D4}"/>
              </a:ext>
            </a:extLst>
          </p:cNvPr>
          <p:cNvSpPr txBox="1"/>
          <p:nvPr/>
        </p:nvSpPr>
        <p:spPr>
          <a:xfrm>
            <a:off x="6789845" y="5039225"/>
            <a:ext cx="3074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Process P2(){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pickup_chess.black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();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othres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A209D5-826B-44B0-ABFE-B7D1A1A82F6B}"/>
              </a:ext>
            </a:extLst>
          </p:cNvPr>
          <p:cNvSpPr txBox="1"/>
          <p:nvPr/>
        </p:nvSpPr>
        <p:spPr>
          <a:xfrm>
            <a:off x="1682220" y="6222841"/>
            <a:ext cx="474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coend</a:t>
            </a:r>
            <a:endParaRPr kumimoji="1" lang="en" altLang="zh-CN" dirty="0">
              <a:latin typeface="CMU Typewriter Text" panose="02000609000000000000" pitchFamily="49" charset="0"/>
              <a:ea typeface="方正楷体_GBK" panose="020000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EDBD73-8DDE-309A-9AEB-4313CB79007E}"/>
              </a:ext>
            </a:extLst>
          </p:cNvPr>
          <p:cNvSpPr txBox="1"/>
          <p:nvPr/>
        </p:nvSpPr>
        <p:spPr>
          <a:xfrm>
            <a:off x="1682220" y="2059017"/>
            <a:ext cx="52733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void white(){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enter(IM);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if (!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white_turn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)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  wait(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s_white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,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s_white_count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,IM);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white_turn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= false;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{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拣白子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};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signal(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s_black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,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s_black_count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, IM);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leave(IM);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}</a:t>
            </a: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73FD2409-E014-6681-917B-1CC02A1A2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158240"/>
              </p:ext>
            </p:extLst>
          </p:nvPr>
        </p:nvGraphicFramePr>
        <p:xfrm>
          <a:off x="1682218" y="2045937"/>
          <a:ext cx="10184434" cy="2598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2217">
                  <a:extLst>
                    <a:ext uri="{9D8B030D-6E8A-4147-A177-3AD203B41FA5}">
                      <a16:colId xmlns:a16="http://schemas.microsoft.com/office/drawing/2014/main" val="561586094"/>
                    </a:ext>
                  </a:extLst>
                </a:gridCol>
                <a:gridCol w="5092217">
                  <a:extLst>
                    <a:ext uri="{9D8B030D-6E8A-4147-A177-3AD203B41FA5}">
                      <a16:colId xmlns:a16="http://schemas.microsoft.com/office/drawing/2014/main" val="4117091877"/>
                    </a:ext>
                  </a:extLst>
                </a:gridCol>
              </a:tblGrid>
              <a:tr h="25984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65683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23B8676A-F49A-B7CE-F9EF-377CA122ECDA}"/>
              </a:ext>
            </a:extLst>
          </p:cNvPr>
          <p:cNvSpPr txBox="1"/>
          <p:nvPr/>
        </p:nvSpPr>
        <p:spPr>
          <a:xfrm>
            <a:off x="6789845" y="2059016"/>
            <a:ext cx="52733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void black(){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enter(IM);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if (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white_turn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)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  wait(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s_black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,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s_black_count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,IM);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white_turn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= true;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{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拣黑子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};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signal(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s_white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,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s_white_count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, IM);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leave(IM);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301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215</Words>
  <Application>Microsoft Macintosh PowerPoint</Application>
  <PresentationFormat>宽屏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3</cp:revision>
  <dcterms:created xsi:type="dcterms:W3CDTF">2022-12-24T08:25:24Z</dcterms:created>
  <dcterms:modified xsi:type="dcterms:W3CDTF">2022-12-24T08:37:47Z</dcterms:modified>
</cp:coreProperties>
</file>