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78AD-B5B4-D53B-9D10-2F4E1082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D61C8-40CB-3397-1A55-DA857EA91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06E90-F201-682B-A3B1-BFA5DDF5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E7AA0-4922-8944-A25B-1E02C9A4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ED10-E5D9-D52A-5996-63D156A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65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502B-28EC-482D-DB49-9230B49A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98553-0DC7-CC54-1F53-66E8AE47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4BB06-D2FF-728B-CB4D-CA0D993A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AB60B-2E88-4468-50C5-85C264C8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A4181-E665-02CF-F6C6-CF444F5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5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D3F69-0C69-3AB0-D8A0-09697E5BF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7E5E7-3058-1040-FEDC-CE95FBC8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78501-3CAD-16DE-B580-BCA71E83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0B3B-55E9-1411-5FB8-2E10274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22EF1-9A6F-38D6-97F7-25C2B334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34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88D2A-3C14-1865-80E1-162422F4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83C5F-3B06-BE47-EE23-6A71E88B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08C82-A039-14FB-C09C-476D8A2A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EEDB2-BB65-54B5-316F-ABCF8B9F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D58A4-6CBA-42DA-55E1-3449F47A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6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89E6-B01E-3721-8C3E-03277FE9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0C2C7-C8AC-93F3-8051-242B9719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82DE0-B151-8ED7-6208-B366DBC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4981-99E1-00B1-FCE5-671D3171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F330C-8926-AAC4-5305-55812CF9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1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DE52-77C3-5D61-6289-791E49E1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A4F84-711F-D061-B9FD-D956589E8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9D092-B5B2-4801-1153-5B962173C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A5F5C-6900-5E74-4A79-70F28988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26930-413F-E65B-4566-C191ADB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4A463-F114-A878-BD70-25D461D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5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CCEEB-2C65-3058-D1FF-07D41E15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FA578-5F80-FEE9-BBE1-160BD24F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DCFC1-F575-44BD-5B74-DAE10AEE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401F0-AE2B-8E95-EF49-7323556B8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D8F25-A7A1-68AF-1B32-FE161F3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593C7-856D-0FFF-10C4-46330809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5D534-8420-D5CC-9FA6-49B733EA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B1B8B1-BEE8-D539-3C16-AA39091E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64D0-BCF1-3AA1-A69E-5F00EB0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CD2CC-C54F-4EB9-ED93-95C09B1F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6657E-329D-331C-7EE7-D97E9A6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EE0DB-46EA-29B6-ED4C-5BC97793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DA3D3-B209-60E3-FF15-CFD1751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66562-B7C7-D1D2-B6C0-9D45ACC2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5816-E0A9-2DDD-A5E1-CC0BC59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2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98024-B1BF-F968-B176-AE51D2F4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5E933-6EB0-0759-9771-58009667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E5F87-A201-A070-FC81-6A06FD95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5B48-230F-A16C-61C5-1F168A6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55B62-C0AD-9718-11E9-03E9F3F5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8AED9-2A6D-4C5D-3672-8BD09212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9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2F5F-513E-64FA-CA99-C32B290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BF1391-2D2A-92E8-DCD1-CA1A7231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F18CE-F9EC-12D2-D471-EBA83D498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9C33E-4A89-3D14-468A-7B5887CC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A7EE0-D499-B62C-4919-B86CB096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04921-073F-F141-7885-04F821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FC933-E82C-B75F-C5B2-C66EB29F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07AA6-2C82-092E-AAC0-D51B415C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6CA66-F94A-EF97-737A-579DD8D96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F098-FC71-D449-8772-8A8DA4FEAC1E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A4ED4-B8A1-63E0-FE8F-ECAA50828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97375-0205-294D-1AD7-F3C180BE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B828-F804-9046-8EB2-BE6F0CEFC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472D04D-8FD4-680F-A22D-583CA90D6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12488"/>
              </p:ext>
            </p:extLst>
          </p:nvPr>
        </p:nvGraphicFramePr>
        <p:xfrm>
          <a:off x="1123501" y="1736332"/>
          <a:ext cx="9944997" cy="313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87423759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8006892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27040979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623484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9887184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293307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276749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0112966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254096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1740418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9772479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611589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297061878"/>
                    </a:ext>
                  </a:extLst>
                </a:gridCol>
                <a:gridCol w="1052997">
                  <a:extLst>
                    <a:ext uri="{9D8B030D-6E8A-4147-A177-3AD203B41FA5}">
                      <a16:colId xmlns:a16="http://schemas.microsoft.com/office/drawing/2014/main" val="2097953332"/>
                    </a:ext>
                  </a:extLst>
                </a:gridCol>
              </a:tblGrid>
              <a:tr h="63246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进程</a:t>
                      </a:r>
                      <a:endParaRPr lang="zh-CN" altLang="en-US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Available</a:t>
                      </a:r>
                      <a:endParaRPr lang="en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C</a:t>
                      </a:r>
                      <a:r>
                        <a:rPr lang="en-US" altLang="zh-CN" b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ik</a:t>
                      </a:r>
                      <a:r>
                        <a:rPr lang="en-US" altLang="zh-CN" b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-A</a:t>
                      </a:r>
                      <a:r>
                        <a:rPr lang="en-US" altLang="zh-CN" b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ik</a:t>
                      </a:r>
                      <a:endParaRPr lang="en" b="0" baseline="0" dirty="0">
                        <a:effectLst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  <a:cs typeface="+mn-cs"/>
                        </a:rPr>
                        <a:t>Allocation</a:t>
                      </a:r>
                      <a:r>
                        <a:rPr lang="zh-CN" altLang="zh-CN" sz="1800" b="0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  <a:cs typeface="+mn-cs"/>
                        </a:rPr>
                        <a:t> </a:t>
                      </a:r>
                      <a:endParaRPr lang="en" sz="1800" b="0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 panose="02000000000000000000" pitchFamily="2" charset="-122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  <a:cs typeface="+mn-cs"/>
                        </a:rPr>
                        <a:t>Available+Allocation</a:t>
                      </a:r>
                      <a:r>
                        <a:rPr lang="zh-CN" altLang="zh-CN" sz="1600" b="0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  <a:cs typeface="+mn-cs"/>
                        </a:rPr>
                        <a:t> </a:t>
                      </a:r>
                      <a:endParaRPr lang="en" sz="1600" b="0" kern="12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 panose="02000000000000000000" pitchFamily="2" charset="-122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方正书宋_GBK" panose="02000000000000000000" pitchFamily="2" charset="-122"/>
                        </a:rPr>
                        <a:t>Possible</a:t>
                      </a:r>
                    </a:p>
                    <a:p>
                      <a:pPr algn="ctr"/>
                      <a:endParaRPr lang="en-US" altLang="zh-CN" b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 panose="02000000000000000000" pitchFamily="2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11220"/>
                  </a:ext>
                </a:extLst>
              </a:tr>
              <a:tr h="416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71483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47561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977206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576202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P5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201028"/>
                  </a:ext>
                </a:extLst>
              </a:tr>
              <a:tr h="41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" altLang="zh-CN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8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4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Macintosh PowerPoint</Application>
  <PresentationFormat>宽屏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2022-12-16T03:25:02Z</dcterms:created>
  <dcterms:modified xsi:type="dcterms:W3CDTF">2022-12-16T08:56:26Z</dcterms:modified>
</cp:coreProperties>
</file>