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5" d="100"/>
          <a:sy n="95" d="100"/>
        </p:scale>
        <p:origin x="17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EA77-0AAE-5C0D-7D30-06C66C5F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716DF-854B-50D7-0F45-F3F7C7C04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B9555-7107-3A39-900A-2A3A49E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E3A8-EE0E-CA5E-4929-E56D8AD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8DD0E-E31C-96C8-4770-2AE6C35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1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C90F-EA63-1658-0879-80EB9F3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AA89A-2B29-E4A8-CEFD-B7405AB4B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449BB-E0D5-E71C-EBDD-0F8ADC0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6BA14-4D45-206A-8BA7-C0F37F0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7885C-C2D4-C187-7356-5BD17D8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3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662BD-217C-9DF2-E55C-DC6A3C3C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D6B9-749C-D46F-8E45-627AEAB9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B54DB-6C00-5915-9DAE-3A3EF492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2A80-DB04-90F6-C61A-1C2E1B61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48501-4DEE-E971-7F72-8DADC22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15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98900-63E8-2324-6D74-D776C397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4008C-7C11-8ED7-C100-55EC1665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7E40-C85B-0BC2-F0FB-9A1B41F8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A5F96-BA06-7290-0183-C5074F9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3F5E5-B8D0-4801-7240-807709A6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CEA7-24CA-8F85-BF18-851CEEE7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0EE19-5368-B471-4CFE-85D81F1E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03927-DA3B-60A4-3FF4-3B481B9C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D4FA4-CCF4-D26B-1A02-838A503B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5F70C-BADA-C642-0B22-585F3D13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76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5A17-92EC-1682-7070-170880F4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F610-FCB3-5CDF-FFC0-F72D1CF00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C6C50-6D6E-6456-1604-376B04C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0A430-8E54-1E9C-7432-B3296397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FC3D0-B43F-1531-9F8F-403D1802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8B077-FF68-26AE-6730-A51420C0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3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5106-7648-170A-6BCF-55A5556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EC98D-06F6-E8F6-C91B-8041FB5D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D119-90C9-A0AF-7709-8FDDB4C7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45C75-7F37-5E6C-D055-47692743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ED36DD-5BA6-6D55-CE3A-06A0FB3BA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245CAA-7E29-79B0-6D5B-99628CA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99D-1DC8-7702-F148-B3C8B6B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CBEFC-1F64-1077-79D1-460DFB30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30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EB27-CA62-74C8-C830-AE336304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A8825-1463-BA6F-2ED6-8688E48E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C8660-D7C7-2BE3-3F04-3E3502F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32514-D1ED-5F34-6464-3A08110C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A09AB-0267-7E70-A5A7-73134581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C8DBD-CFE7-39E4-EFEF-98E79ECD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E1169-46D8-0340-1969-6ED1D0BB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3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5ED44-906C-E3CD-480A-17DC0447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FAFA-8C29-C40A-31DA-A74F99AD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E06F4-8F27-B7B0-5B48-49C99ADB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B4753-1D86-06D5-18CE-0952C09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D47CC-92CA-56E3-ACE8-560B32A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C700B-3CBA-DA62-7A65-5C8BB479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95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5F8D0-55AD-0EFB-EF15-F13E5C4A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D2092-65E7-5B0E-4623-D480BB72E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53DE2-2FBC-447F-690B-560B5E84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159A9-8694-D840-9FF7-78C3B45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AB6F5-EFDE-AFAC-FCBC-7600C7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8F06E-9E67-6AE5-0A41-2046AA0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5405A-8CCE-5C8E-DAC0-7CF90759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BF93B-DC2D-BBBB-CA1E-61324248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C047-164D-E7C8-2F7E-F479CC8E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B4AE-A09F-C54E-9A64-845DC4647A13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2CB2-2675-D536-A192-7D48E9373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2EED3-21D3-9B04-5681-206AAC2A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E33F-CCC8-AD43-A898-BEF1FFDF10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0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7A0873-A590-FBF7-79DD-4C4D443C4356}"/>
              </a:ext>
            </a:extLst>
          </p:cNvPr>
          <p:cNvSpPr/>
          <p:nvPr/>
        </p:nvSpPr>
        <p:spPr>
          <a:xfrm>
            <a:off x="1674689" y="1017142"/>
            <a:ext cx="818850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9E97C-4C04-DBFD-7168-6A4E18FF85C6}"/>
              </a:ext>
            </a:extLst>
          </p:cNvPr>
          <p:cNvSpPr txBox="1"/>
          <p:nvPr/>
        </p:nvSpPr>
        <p:spPr>
          <a:xfrm>
            <a:off x="4726113" y="1047919"/>
            <a:ext cx="2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程序员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0DA2A7-76F7-4CCF-5FC3-A66C43A7429E}"/>
              </a:ext>
            </a:extLst>
          </p:cNvPr>
          <p:cNvSpPr/>
          <p:nvPr/>
        </p:nvSpPr>
        <p:spPr>
          <a:xfrm>
            <a:off x="1674689" y="5710720"/>
            <a:ext cx="818850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F90E84-88FA-FD8A-1AF9-A807F20121D4}"/>
              </a:ext>
            </a:extLst>
          </p:cNvPr>
          <p:cNvSpPr txBox="1"/>
          <p:nvPr/>
        </p:nvSpPr>
        <p:spPr>
          <a:xfrm>
            <a:off x="3816849" y="5795430"/>
            <a:ext cx="383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计算机硬件系统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2EE287-2784-4D89-B9AE-AB0E44F8055D}"/>
              </a:ext>
            </a:extLst>
          </p:cNvPr>
          <p:cNvSpPr/>
          <p:nvPr/>
        </p:nvSpPr>
        <p:spPr>
          <a:xfrm>
            <a:off x="2483707" y="5187500"/>
            <a:ext cx="529382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B54C1D-ACA4-6457-94F7-BA6E9A262180}"/>
              </a:ext>
            </a:extLst>
          </p:cNvPr>
          <p:cNvSpPr txBox="1"/>
          <p:nvPr/>
        </p:nvSpPr>
        <p:spPr>
          <a:xfrm>
            <a:off x="3205537" y="5218277"/>
            <a:ext cx="39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操作系统与实用程序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11BB4E2-379F-13B8-9F09-9D3FF7A1A1CE}"/>
              </a:ext>
            </a:extLst>
          </p:cNvPr>
          <p:cNvGrpSpPr/>
          <p:nvPr/>
        </p:nvGrpSpPr>
        <p:grpSpPr>
          <a:xfrm>
            <a:off x="3363061" y="4664279"/>
            <a:ext cx="5293829" cy="1046441"/>
            <a:chOff x="1674689" y="4664279"/>
            <a:chExt cx="6982201" cy="10464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08A81E3-A22A-49D4-EF56-8AD13A38A83F}"/>
                </a:ext>
              </a:extLst>
            </p:cNvPr>
            <p:cNvSpPr/>
            <p:nvPr/>
          </p:nvSpPr>
          <p:spPr>
            <a:xfrm>
              <a:off x="1674689" y="4664279"/>
              <a:ext cx="6982201" cy="524948"/>
            </a:xfrm>
            <a:custGeom>
              <a:avLst/>
              <a:gdLst>
                <a:gd name="connsiteX0" fmla="*/ 0 w 7048071"/>
                <a:gd name="connsiteY0" fmla="*/ 0 h 523220"/>
                <a:gd name="connsiteX1" fmla="*/ 7048071 w 7048071"/>
                <a:gd name="connsiteY1" fmla="*/ 0 h 523220"/>
                <a:gd name="connsiteX2" fmla="*/ 7048071 w 7048071"/>
                <a:gd name="connsiteY2" fmla="*/ 523220 h 523220"/>
                <a:gd name="connsiteX3" fmla="*/ 0 w 7048071"/>
                <a:gd name="connsiteY3" fmla="*/ 523220 h 523220"/>
                <a:gd name="connsiteX4" fmla="*/ 0 w 7048071"/>
                <a:gd name="connsiteY4" fmla="*/ 0 h 523220"/>
                <a:gd name="connsiteX0" fmla="*/ 0 w 7048071"/>
                <a:gd name="connsiteY0" fmla="*/ 0 h 533494"/>
                <a:gd name="connsiteX1" fmla="*/ 7048071 w 7048071"/>
                <a:gd name="connsiteY1" fmla="*/ 0 h 533494"/>
                <a:gd name="connsiteX2" fmla="*/ 6113123 w 7048071"/>
                <a:gd name="connsiteY2" fmla="*/ 533494 h 533494"/>
                <a:gd name="connsiteX3" fmla="*/ 0 w 7048071"/>
                <a:gd name="connsiteY3" fmla="*/ 523220 h 533494"/>
                <a:gd name="connsiteX4" fmla="*/ 0 w 7048071"/>
                <a:gd name="connsiteY4" fmla="*/ 0 h 533494"/>
                <a:gd name="connsiteX0" fmla="*/ 6113123 w 7139511"/>
                <a:gd name="connsiteY0" fmla="*/ 533494 h 533494"/>
                <a:gd name="connsiteX1" fmla="*/ 0 w 7139511"/>
                <a:gd name="connsiteY1" fmla="*/ 523220 h 533494"/>
                <a:gd name="connsiteX2" fmla="*/ 0 w 7139511"/>
                <a:gd name="connsiteY2" fmla="*/ 0 h 533494"/>
                <a:gd name="connsiteX3" fmla="*/ 7139511 w 7139511"/>
                <a:gd name="connsiteY3" fmla="*/ 91440 h 533494"/>
                <a:gd name="connsiteX0" fmla="*/ 6113123 w 7170334"/>
                <a:gd name="connsiteY0" fmla="*/ 575618 h 575618"/>
                <a:gd name="connsiteX1" fmla="*/ 0 w 7170334"/>
                <a:gd name="connsiteY1" fmla="*/ 565344 h 575618"/>
                <a:gd name="connsiteX2" fmla="*/ 0 w 7170334"/>
                <a:gd name="connsiteY2" fmla="*/ 42124 h 575618"/>
                <a:gd name="connsiteX3" fmla="*/ 7170334 w 7170334"/>
                <a:gd name="connsiteY3" fmla="*/ 0 h 575618"/>
                <a:gd name="connsiteX0" fmla="*/ 6113123 w 7200562"/>
                <a:gd name="connsiteY0" fmla="*/ 533494 h 533494"/>
                <a:gd name="connsiteX1" fmla="*/ 0 w 7200562"/>
                <a:gd name="connsiteY1" fmla="*/ 523220 h 533494"/>
                <a:gd name="connsiteX2" fmla="*/ 0 w 7200562"/>
                <a:gd name="connsiteY2" fmla="*/ 0 h 533494"/>
                <a:gd name="connsiteX3" fmla="*/ 7200562 w 7200562"/>
                <a:gd name="connsiteY3" fmla="*/ 18332 h 533494"/>
                <a:gd name="connsiteX0" fmla="*/ 6139562 w 7200562"/>
                <a:gd name="connsiteY0" fmla="*/ 524948 h 524948"/>
                <a:gd name="connsiteX1" fmla="*/ 0 w 7200562"/>
                <a:gd name="connsiteY1" fmla="*/ 523220 h 524948"/>
                <a:gd name="connsiteX2" fmla="*/ 0 w 7200562"/>
                <a:gd name="connsiteY2" fmla="*/ 0 h 524948"/>
                <a:gd name="connsiteX3" fmla="*/ 7200562 w 7200562"/>
                <a:gd name="connsiteY3" fmla="*/ 18332 h 524948"/>
                <a:gd name="connsiteX0" fmla="*/ 5854850 w 7200562"/>
                <a:gd name="connsiteY0" fmla="*/ 524948 h 524948"/>
                <a:gd name="connsiteX1" fmla="*/ 0 w 7200562"/>
                <a:gd name="connsiteY1" fmla="*/ 523220 h 524948"/>
                <a:gd name="connsiteX2" fmla="*/ 0 w 7200562"/>
                <a:gd name="connsiteY2" fmla="*/ 0 h 524948"/>
                <a:gd name="connsiteX3" fmla="*/ 7200562 w 7200562"/>
                <a:gd name="connsiteY3" fmla="*/ 18332 h 52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562" h="524948">
                  <a:moveTo>
                    <a:pt x="5854850" y="524948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7200562" y="1833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729A67E3-5D6A-9DF0-4BFC-050242545437}"/>
                </a:ext>
              </a:extLst>
            </p:cNvPr>
            <p:cNvCxnSpPr>
              <a:cxnSpLocks/>
            </p:cNvCxnSpPr>
            <p:nvPr/>
          </p:nvCxnSpPr>
          <p:spPr>
            <a:xfrm>
              <a:off x="8647365" y="4682611"/>
              <a:ext cx="0" cy="1028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70F515-55B6-61D9-9B61-C3E1F84DDE06}"/>
              </a:ext>
            </a:extLst>
          </p:cNvPr>
          <p:cNvGrpSpPr/>
          <p:nvPr/>
        </p:nvGrpSpPr>
        <p:grpSpPr>
          <a:xfrm>
            <a:off x="4048017" y="4144187"/>
            <a:ext cx="5815173" cy="1628088"/>
            <a:chOff x="1671703" y="4144187"/>
            <a:chExt cx="8192711" cy="1628088"/>
          </a:xfrm>
        </p:grpSpPr>
        <p:sp>
          <p:nvSpPr>
            <p:cNvPr id="24" name="矩形 12">
              <a:extLst>
                <a:ext uri="{FF2B5EF4-FFF2-40B4-BE49-F238E27FC236}">
                  <a16:creationId xmlns:a16="http://schemas.microsoft.com/office/drawing/2014/main" id="{BE7BCC38-E0D8-2DFE-9654-85D586CF0947}"/>
                </a:ext>
              </a:extLst>
            </p:cNvPr>
            <p:cNvSpPr/>
            <p:nvPr/>
          </p:nvSpPr>
          <p:spPr>
            <a:xfrm>
              <a:off x="1671703" y="4144187"/>
              <a:ext cx="8157365" cy="537443"/>
            </a:xfrm>
            <a:custGeom>
              <a:avLst/>
              <a:gdLst>
                <a:gd name="connsiteX0" fmla="*/ 0 w 7048071"/>
                <a:gd name="connsiteY0" fmla="*/ 0 h 523220"/>
                <a:gd name="connsiteX1" fmla="*/ 7048071 w 7048071"/>
                <a:gd name="connsiteY1" fmla="*/ 0 h 523220"/>
                <a:gd name="connsiteX2" fmla="*/ 7048071 w 7048071"/>
                <a:gd name="connsiteY2" fmla="*/ 523220 h 523220"/>
                <a:gd name="connsiteX3" fmla="*/ 0 w 7048071"/>
                <a:gd name="connsiteY3" fmla="*/ 523220 h 523220"/>
                <a:gd name="connsiteX4" fmla="*/ 0 w 7048071"/>
                <a:gd name="connsiteY4" fmla="*/ 0 h 523220"/>
                <a:gd name="connsiteX0" fmla="*/ 0 w 7048071"/>
                <a:gd name="connsiteY0" fmla="*/ 0 h 533494"/>
                <a:gd name="connsiteX1" fmla="*/ 7048071 w 7048071"/>
                <a:gd name="connsiteY1" fmla="*/ 0 h 533494"/>
                <a:gd name="connsiteX2" fmla="*/ 6113123 w 7048071"/>
                <a:gd name="connsiteY2" fmla="*/ 533494 h 533494"/>
                <a:gd name="connsiteX3" fmla="*/ 0 w 7048071"/>
                <a:gd name="connsiteY3" fmla="*/ 523220 h 533494"/>
                <a:gd name="connsiteX4" fmla="*/ 0 w 7048071"/>
                <a:gd name="connsiteY4" fmla="*/ 0 h 533494"/>
                <a:gd name="connsiteX0" fmla="*/ 6113123 w 7139511"/>
                <a:gd name="connsiteY0" fmla="*/ 533494 h 533494"/>
                <a:gd name="connsiteX1" fmla="*/ 0 w 7139511"/>
                <a:gd name="connsiteY1" fmla="*/ 523220 h 533494"/>
                <a:gd name="connsiteX2" fmla="*/ 0 w 7139511"/>
                <a:gd name="connsiteY2" fmla="*/ 0 h 533494"/>
                <a:gd name="connsiteX3" fmla="*/ 7139511 w 7139511"/>
                <a:gd name="connsiteY3" fmla="*/ 91440 h 533494"/>
                <a:gd name="connsiteX0" fmla="*/ 6113123 w 7170334"/>
                <a:gd name="connsiteY0" fmla="*/ 575618 h 575618"/>
                <a:gd name="connsiteX1" fmla="*/ 0 w 7170334"/>
                <a:gd name="connsiteY1" fmla="*/ 565344 h 575618"/>
                <a:gd name="connsiteX2" fmla="*/ 0 w 7170334"/>
                <a:gd name="connsiteY2" fmla="*/ 42124 h 575618"/>
                <a:gd name="connsiteX3" fmla="*/ 7170334 w 7170334"/>
                <a:gd name="connsiteY3" fmla="*/ 0 h 575618"/>
                <a:gd name="connsiteX0" fmla="*/ 6113123 w 7200562"/>
                <a:gd name="connsiteY0" fmla="*/ 533494 h 533494"/>
                <a:gd name="connsiteX1" fmla="*/ 0 w 7200562"/>
                <a:gd name="connsiteY1" fmla="*/ 523220 h 533494"/>
                <a:gd name="connsiteX2" fmla="*/ 0 w 7200562"/>
                <a:gd name="connsiteY2" fmla="*/ 0 h 533494"/>
                <a:gd name="connsiteX3" fmla="*/ 7200562 w 7200562"/>
                <a:gd name="connsiteY3" fmla="*/ 18332 h 533494"/>
                <a:gd name="connsiteX0" fmla="*/ 6139562 w 7200562"/>
                <a:gd name="connsiteY0" fmla="*/ 524948 h 524948"/>
                <a:gd name="connsiteX1" fmla="*/ 0 w 7200562"/>
                <a:gd name="connsiteY1" fmla="*/ 523220 h 524948"/>
                <a:gd name="connsiteX2" fmla="*/ 0 w 7200562"/>
                <a:gd name="connsiteY2" fmla="*/ 0 h 524948"/>
                <a:gd name="connsiteX3" fmla="*/ 7200562 w 7200562"/>
                <a:gd name="connsiteY3" fmla="*/ 18332 h 524948"/>
                <a:gd name="connsiteX0" fmla="*/ 6156793 w 7200562"/>
                <a:gd name="connsiteY0" fmla="*/ 538011 h 538011"/>
                <a:gd name="connsiteX1" fmla="*/ 0 w 7200562"/>
                <a:gd name="connsiteY1" fmla="*/ 523220 h 538011"/>
                <a:gd name="connsiteX2" fmla="*/ 0 w 7200562"/>
                <a:gd name="connsiteY2" fmla="*/ 0 h 538011"/>
                <a:gd name="connsiteX3" fmla="*/ 7200562 w 7200562"/>
                <a:gd name="connsiteY3" fmla="*/ 18332 h 538011"/>
                <a:gd name="connsiteX0" fmla="*/ 5973004 w 7200562"/>
                <a:gd name="connsiteY0" fmla="*/ 531479 h 531479"/>
                <a:gd name="connsiteX1" fmla="*/ 0 w 7200562"/>
                <a:gd name="connsiteY1" fmla="*/ 523220 h 531479"/>
                <a:gd name="connsiteX2" fmla="*/ 0 w 7200562"/>
                <a:gd name="connsiteY2" fmla="*/ 0 h 531479"/>
                <a:gd name="connsiteX3" fmla="*/ 7200562 w 7200562"/>
                <a:gd name="connsiteY3" fmla="*/ 18332 h 531479"/>
                <a:gd name="connsiteX0" fmla="*/ 6098463 w 7200562"/>
                <a:gd name="connsiteY0" fmla="*/ 537964 h 537964"/>
                <a:gd name="connsiteX1" fmla="*/ 0 w 7200562"/>
                <a:gd name="connsiteY1" fmla="*/ 523220 h 537964"/>
                <a:gd name="connsiteX2" fmla="*/ 0 w 7200562"/>
                <a:gd name="connsiteY2" fmla="*/ 0 h 537964"/>
                <a:gd name="connsiteX3" fmla="*/ 7200562 w 7200562"/>
                <a:gd name="connsiteY3" fmla="*/ 18332 h 537964"/>
                <a:gd name="connsiteX0" fmla="*/ 6098463 w 7200562"/>
                <a:gd name="connsiteY0" fmla="*/ 537964 h 537964"/>
                <a:gd name="connsiteX1" fmla="*/ 0 w 7200562"/>
                <a:gd name="connsiteY1" fmla="*/ 523220 h 537964"/>
                <a:gd name="connsiteX2" fmla="*/ 0 w 7200562"/>
                <a:gd name="connsiteY2" fmla="*/ 0 h 537964"/>
                <a:gd name="connsiteX3" fmla="*/ 7200562 w 7200562"/>
                <a:gd name="connsiteY3" fmla="*/ 18332 h 537964"/>
                <a:gd name="connsiteX0" fmla="*/ 5317733 w 7200562"/>
                <a:gd name="connsiteY0" fmla="*/ 550321 h 550321"/>
                <a:gd name="connsiteX1" fmla="*/ 0 w 7200562"/>
                <a:gd name="connsiteY1" fmla="*/ 523220 h 550321"/>
                <a:gd name="connsiteX2" fmla="*/ 0 w 7200562"/>
                <a:gd name="connsiteY2" fmla="*/ 0 h 550321"/>
                <a:gd name="connsiteX3" fmla="*/ 7200562 w 7200562"/>
                <a:gd name="connsiteY3" fmla="*/ 18332 h 550321"/>
                <a:gd name="connsiteX0" fmla="*/ 5325711 w 7200562"/>
                <a:gd name="connsiteY0" fmla="*/ 537443 h 537443"/>
                <a:gd name="connsiteX1" fmla="*/ 0 w 7200562"/>
                <a:gd name="connsiteY1" fmla="*/ 523220 h 537443"/>
                <a:gd name="connsiteX2" fmla="*/ 0 w 7200562"/>
                <a:gd name="connsiteY2" fmla="*/ 0 h 537443"/>
                <a:gd name="connsiteX3" fmla="*/ 7200562 w 7200562"/>
                <a:gd name="connsiteY3" fmla="*/ 18332 h 537443"/>
                <a:gd name="connsiteX0" fmla="*/ 5325711 w 7225736"/>
                <a:gd name="connsiteY0" fmla="*/ 537443 h 537443"/>
                <a:gd name="connsiteX1" fmla="*/ 0 w 7225736"/>
                <a:gd name="connsiteY1" fmla="*/ 523220 h 537443"/>
                <a:gd name="connsiteX2" fmla="*/ 0 w 7225736"/>
                <a:gd name="connsiteY2" fmla="*/ 0 h 537443"/>
                <a:gd name="connsiteX3" fmla="*/ 7225736 w 7225736"/>
                <a:gd name="connsiteY3" fmla="*/ 18332 h 537443"/>
                <a:gd name="connsiteX0" fmla="*/ 5325711 w 7179022"/>
                <a:gd name="connsiteY0" fmla="*/ 537443 h 537443"/>
                <a:gd name="connsiteX1" fmla="*/ 0 w 7179022"/>
                <a:gd name="connsiteY1" fmla="*/ 523220 h 537443"/>
                <a:gd name="connsiteX2" fmla="*/ 0 w 7179022"/>
                <a:gd name="connsiteY2" fmla="*/ 0 h 537443"/>
                <a:gd name="connsiteX3" fmla="*/ 7179022 w 7179022"/>
                <a:gd name="connsiteY3" fmla="*/ 8905 h 537443"/>
                <a:gd name="connsiteX0" fmla="*/ 5325711 w 7179022"/>
                <a:gd name="connsiteY0" fmla="*/ 537443 h 537443"/>
                <a:gd name="connsiteX1" fmla="*/ 0 w 7179022"/>
                <a:gd name="connsiteY1" fmla="*/ 523220 h 537443"/>
                <a:gd name="connsiteX2" fmla="*/ 0 w 7179022"/>
                <a:gd name="connsiteY2" fmla="*/ 0 h 537443"/>
                <a:gd name="connsiteX3" fmla="*/ 7179022 w 7179022"/>
                <a:gd name="connsiteY3" fmla="*/ 8905 h 537443"/>
                <a:gd name="connsiteX0" fmla="*/ 5325711 w 7173183"/>
                <a:gd name="connsiteY0" fmla="*/ 537443 h 537443"/>
                <a:gd name="connsiteX1" fmla="*/ 0 w 7173183"/>
                <a:gd name="connsiteY1" fmla="*/ 523220 h 537443"/>
                <a:gd name="connsiteX2" fmla="*/ 0 w 7173183"/>
                <a:gd name="connsiteY2" fmla="*/ 0 h 537443"/>
                <a:gd name="connsiteX3" fmla="*/ 7173183 w 7173183"/>
                <a:gd name="connsiteY3" fmla="*/ 4192 h 53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73183" h="537443">
                  <a:moveTo>
                    <a:pt x="5325711" y="537443"/>
                  </a:moveTo>
                  <a:cubicBezTo>
                    <a:pt x="5317342" y="532528"/>
                    <a:pt x="2032821" y="528135"/>
                    <a:pt x="0" y="523220"/>
                  </a:cubicBezTo>
                  <a:lnTo>
                    <a:pt x="0" y="0"/>
                  </a:lnTo>
                  <a:lnTo>
                    <a:pt x="7173183" y="419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071FF2D5-B038-771D-A33D-F141A8CD51D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035" y="4149170"/>
              <a:ext cx="15379" cy="16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47DE733-977F-D880-DE59-AB19EF05E0D8}"/>
              </a:ext>
            </a:extLst>
          </p:cNvPr>
          <p:cNvSpPr/>
          <p:nvPr/>
        </p:nvSpPr>
        <p:spPr>
          <a:xfrm>
            <a:off x="5042491" y="3624144"/>
            <a:ext cx="480978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969E8D-FD60-6627-F59D-936FC26637E7}"/>
              </a:ext>
            </a:extLst>
          </p:cNvPr>
          <p:cNvSpPr txBox="1"/>
          <p:nvPr/>
        </p:nvSpPr>
        <p:spPr>
          <a:xfrm>
            <a:off x="6009975" y="3667896"/>
            <a:ext cx="39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支撑软件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E8B3DE-C640-5D83-9AB9-34478BF9615F}"/>
              </a:ext>
            </a:extLst>
          </p:cNvPr>
          <p:cNvSpPr txBox="1"/>
          <p:nvPr/>
        </p:nvSpPr>
        <p:spPr>
          <a:xfrm>
            <a:off x="5637940" y="4171836"/>
            <a:ext cx="39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语言处理程序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8377A2-FAD0-ED84-FE0F-EAAE7576C442}"/>
              </a:ext>
            </a:extLst>
          </p:cNvPr>
          <p:cNvSpPr txBox="1"/>
          <p:nvPr/>
        </p:nvSpPr>
        <p:spPr>
          <a:xfrm>
            <a:off x="4548727" y="4710446"/>
            <a:ext cx="39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数据库管理系统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DB919DF-4273-2403-FD5C-653158A952F5}"/>
              </a:ext>
            </a:extLst>
          </p:cNvPr>
          <p:cNvCxnSpPr/>
          <p:nvPr/>
        </p:nvCxnSpPr>
        <p:spPr>
          <a:xfrm>
            <a:off x="1869141" y="1540362"/>
            <a:ext cx="0" cy="417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ADE842-E401-D677-C6FC-504238E40FEC}"/>
              </a:ext>
            </a:extLst>
          </p:cNvPr>
          <p:cNvSpPr txBox="1"/>
          <p:nvPr/>
        </p:nvSpPr>
        <p:spPr>
          <a:xfrm>
            <a:off x="1315143" y="1868938"/>
            <a:ext cx="553998" cy="1946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/>
              <a:t>机器指令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7BBC01-6CC8-30DF-7D45-6691A7CABA85}"/>
              </a:ext>
            </a:extLst>
          </p:cNvPr>
          <p:cNvCxnSpPr>
            <a:cxnSpLocks/>
          </p:cNvCxnSpPr>
          <p:nvPr/>
        </p:nvCxnSpPr>
        <p:spPr>
          <a:xfrm>
            <a:off x="2760706" y="1540362"/>
            <a:ext cx="0" cy="364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7CB3B37-C707-6B46-E982-9E7F4751488F}"/>
              </a:ext>
            </a:extLst>
          </p:cNvPr>
          <p:cNvSpPr txBox="1"/>
          <p:nvPr/>
        </p:nvSpPr>
        <p:spPr>
          <a:xfrm>
            <a:off x="2206708" y="1868938"/>
            <a:ext cx="553998" cy="1946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/>
              <a:t>拓展机器指令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36734CC-33A3-459E-0BE5-12D4934F3408}"/>
              </a:ext>
            </a:extLst>
          </p:cNvPr>
          <p:cNvCxnSpPr>
            <a:cxnSpLocks/>
          </p:cNvCxnSpPr>
          <p:nvPr/>
        </p:nvCxnSpPr>
        <p:spPr>
          <a:xfrm>
            <a:off x="3652270" y="1535486"/>
            <a:ext cx="0" cy="3146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4A33667-D813-7A65-245A-7882DC5D24F3}"/>
              </a:ext>
            </a:extLst>
          </p:cNvPr>
          <p:cNvSpPr txBox="1"/>
          <p:nvPr/>
        </p:nvSpPr>
        <p:spPr>
          <a:xfrm>
            <a:off x="3098272" y="1864062"/>
            <a:ext cx="553998" cy="1946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/>
              <a:t>数据库语言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C60631F-FA41-1F1D-A17B-2045DDC03D6B}"/>
              </a:ext>
            </a:extLst>
          </p:cNvPr>
          <p:cNvCxnSpPr>
            <a:cxnSpLocks/>
          </p:cNvCxnSpPr>
          <p:nvPr/>
        </p:nvCxnSpPr>
        <p:spPr>
          <a:xfrm>
            <a:off x="4491830" y="1555751"/>
            <a:ext cx="0" cy="2616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AE38142-9416-A04F-2E2F-D0E1A7A6CEAC}"/>
              </a:ext>
            </a:extLst>
          </p:cNvPr>
          <p:cNvSpPr txBox="1"/>
          <p:nvPr/>
        </p:nvSpPr>
        <p:spPr>
          <a:xfrm>
            <a:off x="3937832" y="1884327"/>
            <a:ext cx="553998" cy="1946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/>
              <a:t>高级语言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D42BDE-2E09-E39A-2A9E-779353196A7D}"/>
              </a:ext>
            </a:extLst>
          </p:cNvPr>
          <p:cNvCxnSpPr>
            <a:cxnSpLocks/>
          </p:cNvCxnSpPr>
          <p:nvPr/>
        </p:nvCxnSpPr>
        <p:spPr>
          <a:xfrm>
            <a:off x="6786751" y="1542093"/>
            <a:ext cx="0" cy="208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2022-07-24T06:42:19Z</dcterms:created>
  <dcterms:modified xsi:type="dcterms:W3CDTF">2022-07-24T06:57:06Z</dcterms:modified>
</cp:coreProperties>
</file>