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63" d="100"/>
          <a:sy n="163" d="100"/>
        </p:scale>
        <p:origin x="-856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DBC05-DD3B-7064-E9DC-16B3E8659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14CCB2-C93B-BDAE-EA28-98F915355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B8734-626B-B93F-A445-A71AC086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BA69-9089-E44E-BC1A-8B2DE6D56626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439CC-D652-4760-AF4A-DFE62B0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76A8C-6D4B-76F9-F3A2-4AC59690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F422-3A8B-9142-9086-945B1E2C1A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4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BC53C-D45C-AF57-53D8-C7840429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262518-BB85-C7B4-F6C1-58E5D1D7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A79A2-EB25-660B-3C48-46B1EF98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BA69-9089-E44E-BC1A-8B2DE6D56626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05FE4-48A7-6EE5-A3B5-68CFBE36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484F5-DB96-2475-8EA3-C90E79B9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F422-3A8B-9142-9086-945B1E2C1A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3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D850E7-D42C-1C86-F9BD-C7685EB54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5D1911-C825-F423-C931-67E0F68A7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572D8-CA0B-5D47-8EA7-0CE1B662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BA69-9089-E44E-BC1A-8B2DE6D56626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37FDE-D70E-A76A-2B5C-2BEE3945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0B9C1-5CB9-391D-9CD2-A959BA17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F422-3A8B-9142-9086-945B1E2C1A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53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B352E-7D5F-2756-BDB0-25B580E7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FC7F0-5244-CFCC-43D7-4849BF638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31835-9BB0-0AA3-AB05-5568E4C4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BA69-9089-E44E-BC1A-8B2DE6D56626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DF80C-50F5-FB9A-9484-88D6DF2B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E96AC-E00A-580C-6A54-1E828969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F422-3A8B-9142-9086-945B1E2C1A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1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D19DA-959F-BA36-3E61-BC45A016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1DA76B-4830-13EA-5C9B-02D67100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0EAA7-B1D5-BDB8-0E8F-DB32FC5D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BA69-9089-E44E-BC1A-8B2DE6D56626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12EA7-3EAF-7994-0AD6-65E383A0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A292D-866A-DA5F-E8AC-B9CE4253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F422-3A8B-9142-9086-945B1E2C1A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16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80379-2B28-95C1-F0FF-7D30BAEE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4A9D2-5672-B96D-EF4B-2508FF19A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15FAEB-EE79-5478-56AC-61B6DF78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50E4F-B44B-D0F0-F136-C3AFC2CA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BA69-9089-E44E-BC1A-8B2DE6D56626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C88303-1267-7F0B-970D-6CF6F577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F68E6-716F-E241-BB2E-99AB1197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F422-3A8B-9142-9086-945B1E2C1A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18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C5F71-11B2-2E77-5CF3-BA07E97B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E0CA5-ACE1-4125-2397-AB7725DFA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57D887-C977-2203-422B-B3B50FA6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31ABF8-C165-B987-F595-2BA46279D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4AF476-AE48-9B01-1469-D79456892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C9A5D6-25A3-60A7-9FB6-EB44BDFE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BA69-9089-E44E-BC1A-8B2DE6D56626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090060-5511-D5E6-5F6E-84B44DD9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71A0A2-C835-FED3-4D92-E1F742C8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F422-3A8B-9142-9086-945B1E2C1A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56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AEE23-F12A-5669-4BD9-067E12E2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E322D-D57F-61A5-E82E-D239EF94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BA69-9089-E44E-BC1A-8B2DE6D56626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E51542-9A10-9A1B-6FD0-DC4B17D9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C708C-9EBF-A42A-B5A6-A6DAED19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F422-3A8B-9142-9086-945B1E2C1A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03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BE2569-CA54-649B-ED09-28D0BDE5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BA69-9089-E44E-BC1A-8B2DE6D56626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9CE9AF-1650-D56F-1A11-6921014D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3FA53A-04B6-2CA3-BDF0-F3295655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F422-3A8B-9142-9086-945B1E2C1A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31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B7AF-38D7-B949-EF25-D7A5E1FF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3111D-644E-4E76-50F9-77622A3E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394FAF-AD73-CBDB-F978-A7FB7043D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151B3-7C6D-287F-C829-452ABFC4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BA69-9089-E44E-BC1A-8B2DE6D56626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737C38-4E5C-FFC2-FDA1-5EC166AB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85C49-570B-914D-FC9D-4BE1EAC0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F422-3A8B-9142-9086-945B1E2C1A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2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0A2C-0095-477F-F31B-276A7C79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FC0684-6852-7A2D-A766-C184279BF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9DBBE4-521D-5C47-5E66-3BF607D42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9FBA9-0885-1FE7-076D-205B1F5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BA69-9089-E44E-BC1A-8B2DE6D56626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A3916F-4AC3-185C-D406-1128913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50F85-757A-23AA-EBA6-CD43B657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F422-3A8B-9142-9086-945B1E2C1A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414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648C52-6001-8E2F-590F-7F74BB2C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BE9BC-8305-682A-D003-1CA08750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5663B-F6A4-818A-8A17-58065EBBE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BA69-9089-E44E-BC1A-8B2DE6D56626}" type="datetimeFigureOut">
              <a:rPr kumimoji="1" lang="zh-CN" altLang="en-US" smtClean="0"/>
              <a:t>2022/7/24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24973-933B-C5C0-234C-022A5E646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E9218-0E1D-B3ED-CB37-FD3BD984F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F422-3A8B-9142-9086-945B1E2C1A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2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E0D17BD-B09B-A8AD-FE1B-9B0C24BAE5E6}"/>
              </a:ext>
            </a:extLst>
          </p:cNvPr>
          <p:cNvGrpSpPr/>
          <p:nvPr/>
        </p:nvGrpSpPr>
        <p:grpSpPr>
          <a:xfrm>
            <a:off x="1633934" y="1353563"/>
            <a:ext cx="1222624" cy="544531"/>
            <a:chOff x="1736333" y="1643865"/>
            <a:chExt cx="1222624" cy="54453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BF10ED2-8469-528D-90A3-245B948E9518}"/>
                </a:ext>
              </a:extLst>
            </p:cNvPr>
            <p:cNvSpPr/>
            <p:nvPr/>
          </p:nvSpPr>
          <p:spPr>
            <a:xfrm>
              <a:off x="1736333" y="1643865"/>
              <a:ext cx="1222624" cy="5445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025E904-10BD-B605-1F6D-DA0CA1CABB4B}"/>
                </a:ext>
              </a:extLst>
            </p:cNvPr>
            <p:cNvSpPr txBox="1"/>
            <p:nvPr/>
          </p:nvSpPr>
          <p:spPr>
            <a:xfrm>
              <a:off x="1736333" y="1731464"/>
              <a:ext cx="122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转换程序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7F4BD23-1D21-DEA6-4BAF-8B1B58E13707}"/>
              </a:ext>
            </a:extLst>
          </p:cNvPr>
          <p:cNvSpPr txBox="1"/>
          <p:nvPr/>
        </p:nvSpPr>
        <p:spPr>
          <a:xfrm>
            <a:off x="1371944" y="367244"/>
            <a:ext cx="198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高级语言源程序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DDDACA-7809-0086-5445-9D372E31CD64}"/>
              </a:ext>
            </a:extLst>
          </p:cNvPr>
          <p:cNvSpPr txBox="1"/>
          <p:nvPr/>
        </p:nvSpPr>
        <p:spPr>
          <a:xfrm>
            <a:off x="4729882" y="356969"/>
            <a:ext cx="198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高级语言源程序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E6AA1B9-A98D-B966-5C8D-6B405D46E34A}"/>
              </a:ext>
            </a:extLst>
          </p:cNvPr>
          <p:cNvGrpSpPr/>
          <p:nvPr/>
        </p:nvGrpSpPr>
        <p:grpSpPr>
          <a:xfrm>
            <a:off x="4416518" y="1265963"/>
            <a:ext cx="1222624" cy="544531"/>
            <a:chOff x="1736333" y="1643865"/>
            <a:chExt cx="1222624" cy="54453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85DE084-74F6-C3EA-C9AF-D12F8BA31FB9}"/>
                </a:ext>
              </a:extLst>
            </p:cNvPr>
            <p:cNvSpPr/>
            <p:nvPr/>
          </p:nvSpPr>
          <p:spPr>
            <a:xfrm>
              <a:off x="1736333" y="1643865"/>
              <a:ext cx="1222624" cy="5445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F45D2A2-0BFE-D7B7-E418-B41412621F1A}"/>
                </a:ext>
              </a:extLst>
            </p:cNvPr>
            <p:cNvSpPr txBox="1"/>
            <p:nvPr/>
          </p:nvSpPr>
          <p:spPr>
            <a:xfrm>
              <a:off x="1736333" y="1731464"/>
              <a:ext cx="122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编译程序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7B52B4C-6B1A-1A26-9F19-FAC27DFC4EE8}"/>
              </a:ext>
            </a:extLst>
          </p:cNvPr>
          <p:cNvGrpSpPr/>
          <p:nvPr/>
        </p:nvGrpSpPr>
        <p:grpSpPr>
          <a:xfrm>
            <a:off x="5639142" y="1268529"/>
            <a:ext cx="1222624" cy="544531"/>
            <a:chOff x="1736333" y="1643865"/>
            <a:chExt cx="1222624" cy="54453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6F4D5B0-7057-DA1C-6B55-4A75972861AA}"/>
                </a:ext>
              </a:extLst>
            </p:cNvPr>
            <p:cNvSpPr/>
            <p:nvPr/>
          </p:nvSpPr>
          <p:spPr>
            <a:xfrm>
              <a:off x="1736333" y="1643865"/>
              <a:ext cx="1222624" cy="5445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A79D778-F20A-C646-240F-D2D4C0112109}"/>
                </a:ext>
              </a:extLst>
            </p:cNvPr>
            <p:cNvSpPr txBox="1"/>
            <p:nvPr/>
          </p:nvSpPr>
          <p:spPr>
            <a:xfrm>
              <a:off x="1736333" y="1731464"/>
              <a:ext cx="122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解释程序</a:t>
              </a:r>
            </a:p>
          </p:txBody>
        </p:sp>
      </p:grp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BE81FDF-054B-2345-2B1C-DCC63BBE4BC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245246" y="726301"/>
            <a:ext cx="0" cy="627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FDC4232-6BB2-4548-C0A9-E5A1C3B683AA}"/>
              </a:ext>
            </a:extLst>
          </p:cNvPr>
          <p:cNvCxnSpPr>
            <a:cxnSpLocks/>
          </p:cNvCxnSpPr>
          <p:nvPr/>
        </p:nvCxnSpPr>
        <p:spPr>
          <a:xfrm>
            <a:off x="5092720" y="726301"/>
            <a:ext cx="0" cy="539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9491982-8456-5F2C-FEB1-C24816472CA1}"/>
              </a:ext>
            </a:extLst>
          </p:cNvPr>
          <p:cNvCxnSpPr>
            <a:cxnSpLocks/>
          </p:cNvCxnSpPr>
          <p:nvPr/>
        </p:nvCxnSpPr>
        <p:spPr>
          <a:xfrm>
            <a:off x="6240180" y="726301"/>
            <a:ext cx="0" cy="539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8C499917-DD09-AD96-3C38-11761D2AE7E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856558" y="541635"/>
            <a:ext cx="1873324" cy="108419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748ED30-2857-E997-EA2B-62059A0D70D4}"/>
              </a:ext>
            </a:extLst>
          </p:cNvPr>
          <p:cNvSpPr txBox="1"/>
          <p:nvPr/>
        </p:nvSpPr>
        <p:spPr>
          <a:xfrm>
            <a:off x="8032214" y="329912"/>
            <a:ext cx="198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汇编语言源程序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17B7E52-8C52-A173-E7FC-BD3E6B10D691}"/>
              </a:ext>
            </a:extLst>
          </p:cNvPr>
          <p:cNvGrpSpPr/>
          <p:nvPr/>
        </p:nvGrpSpPr>
        <p:grpSpPr>
          <a:xfrm>
            <a:off x="8336961" y="1242755"/>
            <a:ext cx="1222624" cy="544531"/>
            <a:chOff x="1736333" y="1643865"/>
            <a:chExt cx="1222624" cy="54453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AC1E3D9-1D7E-DCF9-80EA-7086F864EAFC}"/>
                </a:ext>
              </a:extLst>
            </p:cNvPr>
            <p:cNvSpPr/>
            <p:nvPr/>
          </p:nvSpPr>
          <p:spPr>
            <a:xfrm>
              <a:off x="1736333" y="1643865"/>
              <a:ext cx="1222624" cy="5445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940F7C4-72C2-EA90-C955-9F3D1B44D952}"/>
                </a:ext>
              </a:extLst>
            </p:cNvPr>
            <p:cNvSpPr txBox="1"/>
            <p:nvPr/>
          </p:nvSpPr>
          <p:spPr>
            <a:xfrm>
              <a:off x="1736333" y="1731464"/>
              <a:ext cx="122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汇编程序</a:t>
              </a:r>
            </a:p>
          </p:txBody>
        </p:sp>
      </p:grp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35EB887-6278-F1C8-7DB9-7A495C6BB683}"/>
              </a:ext>
            </a:extLst>
          </p:cNvPr>
          <p:cNvCxnSpPr>
            <a:cxnSpLocks/>
          </p:cNvCxnSpPr>
          <p:nvPr/>
        </p:nvCxnSpPr>
        <p:spPr>
          <a:xfrm>
            <a:off x="8937999" y="700527"/>
            <a:ext cx="0" cy="539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27A04DA-C6C0-14EC-50EF-F0FC0530B646}"/>
              </a:ext>
            </a:extLst>
          </p:cNvPr>
          <p:cNvGrpSpPr/>
          <p:nvPr/>
        </p:nvGrpSpPr>
        <p:grpSpPr>
          <a:xfrm>
            <a:off x="1633934" y="2623563"/>
            <a:ext cx="1222624" cy="544531"/>
            <a:chOff x="1736333" y="1643865"/>
            <a:chExt cx="1222624" cy="54453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35E884D-E626-3286-7F64-BA39C52B93D7}"/>
                </a:ext>
              </a:extLst>
            </p:cNvPr>
            <p:cNvSpPr/>
            <p:nvPr/>
          </p:nvSpPr>
          <p:spPr>
            <a:xfrm>
              <a:off x="1736333" y="1643865"/>
              <a:ext cx="1222624" cy="5445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354C7CD-107D-D225-8068-79AFDCD7DB7A}"/>
                </a:ext>
              </a:extLst>
            </p:cNvPr>
            <p:cNvSpPr txBox="1"/>
            <p:nvPr/>
          </p:nvSpPr>
          <p:spPr>
            <a:xfrm>
              <a:off x="1736333" y="1731464"/>
              <a:ext cx="122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连接程序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661D9315-D981-2677-13C0-E38BDF93F1E1}"/>
              </a:ext>
            </a:extLst>
          </p:cNvPr>
          <p:cNvSpPr txBox="1"/>
          <p:nvPr/>
        </p:nvSpPr>
        <p:spPr>
          <a:xfrm>
            <a:off x="4873717" y="2711162"/>
            <a:ext cx="198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目标代码程序</a:t>
            </a:r>
          </a:p>
        </p:txBody>
      </p: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3988EB1F-3517-E9A8-F877-420CA5ADD57D}"/>
              </a:ext>
            </a:extLst>
          </p:cNvPr>
          <p:cNvCxnSpPr>
            <a:stCxn id="27" idx="2"/>
          </p:cNvCxnSpPr>
          <p:nvPr/>
        </p:nvCxnSpPr>
        <p:spPr>
          <a:xfrm rot="5400000">
            <a:off x="7135506" y="1083061"/>
            <a:ext cx="1108542" cy="251699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03F2EB3-E64A-8F2C-8E6D-3A4A30355B5C}"/>
              </a:ext>
            </a:extLst>
          </p:cNvPr>
          <p:cNvCxnSpPr>
            <a:cxnSpLocks/>
            <a:stCxn id="33" idx="1"/>
            <a:endCxn id="32" idx="3"/>
          </p:cNvCxnSpPr>
          <p:nvPr/>
        </p:nvCxnSpPr>
        <p:spPr>
          <a:xfrm flipH="1">
            <a:off x="2856558" y="2895828"/>
            <a:ext cx="20171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85699DC-345C-69DB-B735-ECEB4451CE5F}"/>
              </a:ext>
            </a:extLst>
          </p:cNvPr>
          <p:cNvCxnSpPr>
            <a:cxnSpLocks/>
          </p:cNvCxnSpPr>
          <p:nvPr/>
        </p:nvCxnSpPr>
        <p:spPr>
          <a:xfrm>
            <a:off x="2224812" y="3168094"/>
            <a:ext cx="0" cy="627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1BEE670-17D3-38F8-C19C-726AE6696446}"/>
              </a:ext>
            </a:extLst>
          </p:cNvPr>
          <p:cNvSpPr txBox="1"/>
          <p:nvPr/>
        </p:nvSpPr>
        <p:spPr>
          <a:xfrm>
            <a:off x="1633934" y="3796497"/>
            <a:ext cx="198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可执行程序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E1E16EF-0743-6C0C-EB76-03CAB60D21A7}"/>
              </a:ext>
            </a:extLst>
          </p:cNvPr>
          <p:cNvGrpSpPr/>
          <p:nvPr/>
        </p:nvGrpSpPr>
        <p:grpSpPr>
          <a:xfrm>
            <a:off x="4137061" y="3720624"/>
            <a:ext cx="1222624" cy="544531"/>
            <a:chOff x="1736333" y="1643865"/>
            <a:chExt cx="1222624" cy="54453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0EC06FD-03EB-86AD-F0E4-44118C6400AE}"/>
                </a:ext>
              </a:extLst>
            </p:cNvPr>
            <p:cNvSpPr/>
            <p:nvPr/>
          </p:nvSpPr>
          <p:spPr>
            <a:xfrm>
              <a:off x="1736333" y="1643865"/>
              <a:ext cx="1222624" cy="5445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CCBBC4C-A336-72B2-072B-DDAB0A0B388D}"/>
                </a:ext>
              </a:extLst>
            </p:cNvPr>
            <p:cNvSpPr txBox="1"/>
            <p:nvPr/>
          </p:nvSpPr>
          <p:spPr>
            <a:xfrm>
              <a:off x="1736333" y="1731464"/>
              <a:ext cx="122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装入程序</a:t>
              </a:r>
            </a:p>
          </p:txBody>
        </p:sp>
      </p:grp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76CE071-5CD6-8942-4935-2C9B04898400}"/>
              </a:ext>
            </a:extLst>
          </p:cNvPr>
          <p:cNvCxnSpPr>
            <a:cxnSpLocks/>
          </p:cNvCxnSpPr>
          <p:nvPr/>
        </p:nvCxnSpPr>
        <p:spPr>
          <a:xfrm>
            <a:off x="2922941" y="3981163"/>
            <a:ext cx="12141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EF6A055-BE70-88AF-CE58-ACADCDF54662}"/>
              </a:ext>
            </a:extLst>
          </p:cNvPr>
          <p:cNvSpPr txBox="1"/>
          <p:nvPr/>
        </p:nvSpPr>
        <p:spPr>
          <a:xfrm>
            <a:off x="6277908" y="3796497"/>
            <a:ext cx="198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内存执行程序</a:t>
            </a: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002FC047-166B-738D-5397-804C44D6218D}"/>
              </a:ext>
            </a:extLst>
          </p:cNvPr>
          <p:cNvCxnSpPr>
            <a:cxnSpLocks/>
          </p:cNvCxnSpPr>
          <p:nvPr/>
        </p:nvCxnSpPr>
        <p:spPr>
          <a:xfrm flipV="1">
            <a:off x="5394021" y="3981163"/>
            <a:ext cx="918223" cy="11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3E583B2F-CC46-F6E8-2161-96B9236C2592}"/>
              </a:ext>
            </a:extLst>
          </p:cNvPr>
          <p:cNvCxnSpPr>
            <a:cxnSpLocks/>
          </p:cNvCxnSpPr>
          <p:nvPr/>
        </p:nvCxnSpPr>
        <p:spPr>
          <a:xfrm>
            <a:off x="7812118" y="3992889"/>
            <a:ext cx="9661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B099778-4DF3-197E-E31B-D9CDD0A2FF75}"/>
              </a:ext>
            </a:extLst>
          </p:cNvPr>
          <p:cNvGrpSpPr/>
          <p:nvPr/>
        </p:nvGrpSpPr>
        <p:grpSpPr>
          <a:xfrm>
            <a:off x="8797638" y="3534567"/>
            <a:ext cx="1514812" cy="922486"/>
            <a:chOff x="1736333" y="1643865"/>
            <a:chExt cx="1222624" cy="54453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116EB8B-8CE1-E459-49F8-58738FD968B7}"/>
                </a:ext>
              </a:extLst>
            </p:cNvPr>
            <p:cNvSpPr/>
            <p:nvPr/>
          </p:nvSpPr>
          <p:spPr>
            <a:xfrm>
              <a:off x="1736333" y="1643865"/>
              <a:ext cx="1222624" cy="5445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7EBB685-4C5A-0578-EFB9-5A09298D6F39}"/>
                </a:ext>
              </a:extLst>
            </p:cNvPr>
            <p:cNvSpPr txBox="1"/>
            <p:nvPr/>
          </p:nvSpPr>
          <p:spPr>
            <a:xfrm>
              <a:off x="1736333" y="1731464"/>
              <a:ext cx="1222624" cy="350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数据库管理系统</a:t>
              </a:r>
            </a:p>
          </p:txBody>
        </p:sp>
      </p:grp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F793F6B-525B-436C-248A-0DA4919888EA}"/>
              </a:ext>
            </a:extLst>
          </p:cNvPr>
          <p:cNvCxnSpPr>
            <a:cxnSpLocks/>
          </p:cNvCxnSpPr>
          <p:nvPr/>
        </p:nvCxnSpPr>
        <p:spPr>
          <a:xfrm>
            <a:off x="7093620" y="4187222"/>
            <a:ext cx="0" cy="539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BEB6133-C0E4-558C-D1C7-8E4835D4A3A4}"/>
              </a:ext>
            </a:extLst>
          </p:cNvPr>
          <p:cNvSpPr txBox="1"/>
          <p:nvPr/>
        </p:nvSpPr>
        <p:spPr>
          <a:xfrm>
            <a:off x="6431280" y="4968064"/>
            <a:ext cx="461665" cy="11354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/>
              <a:t>操作系统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D332A34-09D4-8156-8CE6-96E09B2505F0}"/>
              </a:ext>
            </a:extLst>
          </p:cNvPr>
          <p:cNvSpPr txBox="1"/>
          <p:nvPr/>
        </p:nvSpPr>
        <p:spPr>
          <a:xfrm>
            <a:off x="6875437" y="4726884"/>
            <a:ext cx="184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文件系统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D6967FD-A800-6CF0-83B4-E7BDA0CD103F}"/>
              </a:ext>
            </a:extLst>
          </p:cNvPr>
          <p:cNvSpPr txBox="1"/>
          <p:nvPr/>
        </p:nvSpPr>
        <p:spPr>
          <a:xfrm>
            <a:off x="6875437" y="5112511"/>
            <a:ext cx="184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设备管理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11968B8-BE67-AFC6-AF0F-7AC83A28D012}"/>
              </a:ext>
            </a:extLst>
          </p:cNvPr>
          <p:cNvSpPr txBox="1"/>
          <p:nvPr/>
        </p:nvSpPr>
        <p:spPr>
          <a:xfrm>
            <a:off x="6875437" y="5498138"/>
            <a:ext cx="184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内存管理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B8762C8-D20A-9335-224E-8483D15C96A1}"/>
              </a:ext>
            </a:extLst>
          </p:cNvPr>
          <p:cNvSpPr txBox="1"/>
          <p:nvPr/>
        </p:nvSpPr>
        <p:spPr>
          <a:xfrm>
            <a:off x="6875437" y="5883764"/>
            <a:ext cx="184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进程管理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0FD2D29-57F8-C062-639B-8E432D4FE26C}"/>
              </a:ext>
            </a:extLst>
          </p:cNvPr>
          <p:cNvSpPr/>
          <p:nvPr/>
        </p:nvSpPr>
        <p:spPr>
          <a:xfrm>
            <a:off x="6433757" y="4726884"/>
            <a:ext cx="1557546" cy="1526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12267AA4-093E-F0C9-38E6-B61CE1E07319}"/>
              </a:ext>
            </a:extLst>
          </p:cNvPr>
          <p:cNvCxnSpPr>
            <a:cxnSpLocks/>
          </p:cNvCxnSpPr>
          <p:nvPr/>
        </p:nvCxnSpPr>
        <p:spPr>
          <a:xfrm>
            <a:off x="6875437" y="4726884"/>
            <a:ext cx="0" cy="1526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E7589DFC-3D37-5AB4-C9C2-C81665C4B5D7}"/>
              </a:ext>
            </a:extLst>
          </p:cNvPr>
          <p:cNvCxnSpPr>
            <a:cxnSpLocks/>
          </p:cNvCxnSpPr>
          <p:nvPr/>
        </p:nvCxnSpPr>
        <p:spPr>
          <a:xfrm>
            <a:off x="6875437" y="5112511"/>
            <a:ext cx="11158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72835851-DE1B-9384-D58A-E5BE934BD2A8}"/>
              </a:ext>
            </a:extLst>
          </p:cNvPr>
          <p:cNvCxnSpPr>
            <a:cxnSpLocks/>
          </p:cNvCxnSpPr>
          <p:nvPr/>
        </p:nvCxnSpPr>
        <p:spPr>
          <a:xfrm>
            <a:off x="6875437" y="5883764"/>
            <a:ext cx="11158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E24FEBAF-E50C-EDE5-C227-A06B9B43FBC5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>
            <a:off x="8545926" y="3902431"/>
            <a:ext cx="454496" cy="15637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>
            <a:extLst>
              <a:ext uri="{FF2B5EF4-FFF2-40B4-BE49-F238E27FC236}">
                <a16:creationId xmlns:a16="http://schemas.microsoft.com/office/drawing/2014/main" id="{C6858942-7BDB-81A9-613C-42D06AA45D52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>
            <a:off x="8344798" y="4103559"/>
            <a:ext cx="856752" cy="15637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F4D62759-979B-18BF-69FE-72863B138508}"/>
              </a:ext>
            </a:extLst>
          </p:cNvPr>
          <p:cNvCxnSpPr>
            <a:cxnSpLocks/>
          </p:cNvCxnSpPr>
          <p:nvPr/>
        </p:nvCxnSpPr>
        <p:spPr>
          <a:xfrm>
            <a:off x="6883420" y="5498138"/>
            <a:ext cx="11158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C0D6C089-2AF0-D456-E8D2-E98C2649D08B}"/>
              </a:ext>
            </a:extLst>
          </p:cNvPr>
          <p:cNvCxnSpPr>
            <a:cxnSpLocks/>
          </p:cNvCxnSpPr>
          <p:nvPr/>
        </p:nvCxnSpPr>
        <p:spPr>
          <a:xfrm>
            <a:off x="5092720" y="1810494"/>
            <a:ext cx="0" cy="900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92949BF1-B86E-3908-4636-2B81F68B1B29}"/>
              </a:ext>
            </a:extLst>
          </p:cNvPr>
          <p:cNvCxnSpPr>
            <a:cxnSpLocks/>
          </p:cNvCxnSpPr>
          <p:nvPr/>
        </p:nvCxnSpPr>
        <p:spPr>
          <a:xfrm>
            <a:off x="6240180" y="1810494"/>
            <a:ext cx="0" cy="900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8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2022-07-24T12:05:00Z</dcterms:created>
  <dcterms:modified xsi:type="dcterms:W3CDTF">2022-07-24T12:20:48Z</dcterms:modified>
</cp:coreProperties>
</file>