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8" d="100"/>
          <a:sy n="118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84DB7-E561-74D1-5C20-285A90FA4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1E24F4-885D-6C4C-4780-B7F0AEDE4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ACD65-744C-1A97-53E3-EF8EA5A2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2CD00-8C8F-A4CF-1A6A-3D5CD649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478FB-5ECC-450E-2B6C-55AAE762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61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4383F-EFAA-F3B7-F9EF-ED05A4BC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5E2EC-CF22-6F00-A6F8-938AE9608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BF1B8-AFFA-17AB-BDAC-8B9128A5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7507-9268-67D0-FF3B-370F9A4F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4EA64-B435-B0EE-0F5D-CBF31879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35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830933-DB1B-D1D5-8D57-4E2202F0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0BE50-5102-1EE9-909C-0EF5D58E1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C3D34-7CCB-02F4-F8ED-7249C1D5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B4EE2-5757-A83A-602E-93CCD44D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C400E-78EA-2C77-3114-49624156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8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8A79-3AEE-AEC2-E5FE-B67CCF5B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31E1C-2A2E-0550-F81C-FDF1AD7F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A860A-1F2C-1F6B-DB40-A77E5401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E25AD-800C-9B66-6645-ED6A6AD1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3F2A0-A1A0-9745-298E-631A684A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6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B7A0-21AE-16C0-F216-96209A9D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013E9-481A-C588-9B0F-40AA982EC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F90E4-8E92-39D8-CEA9-E4949A7B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2AF11-B05F-9CAC-7384-5F3AE938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751C4-1B8F-0FF4-D781-658DF2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96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D83ED-5A6A-8498-5EE7-F7D9C194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732DA-E873-21D1-9710-8E6175022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54564-8546-D59F-9C7E-62BD8BF3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2F865-6202-DBED-B884-A15FFEEE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FACF2-37D3-10B9-F373-724DC4E6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88806-CC94-19A3-CC0C-5F538E7C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3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F0DBD-E390-BF7B-69D9-9A38C8AE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5016B-9D43-C52A-DDA5-75AF3C46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53FF2-43FE-7AD2-3E44-D298D475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000E5D-AF4A-30BC-2960-054BE615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E5EEEA-F355-8E79-C177-15E8ED486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EB3291-9553-47AB-0BAA-BB91BEA7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75839-7A25-2B77-C8DA-887A1A18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ACC05-B9D2-1B60-EEE6-E6D7A87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2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80B6F-7372-9F28-7AA7-1C352C0B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9D49B-6907-A384-205F-FF90C2B4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77296-FD1F-92B6-C7F1-8A39AD37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F21DEB-201A-7CB5-8B21-7196CB53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E6FF2-CA7F-561B-ABE0-7F2AF8FA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C3520-926D-5D39-C691-C0F875B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1B9B77-A53D-F822-800E-54DC16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8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A31DF-1EFE-5256-76A8-9682A7A1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DF3D6-105A-2154-EAEA-113B4657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28B10-442D-04BE-810E-1CDB6067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CDB3B-C2D2-0282-544A-A1221BE6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113B4-C5FD-658C-C519-D6AF6016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CFCB4-4D5A-A233-49CD-2848FB0F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43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73EE0-B227-18FE-8082-573EE3BF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193185-5174-13FF-BA82-7FA4A832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5404A-E1B1-F481-08F2-B12FB4ECF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B0E3A-979D-66E3-0CAC-CC94258F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F9988-8F88-87F8-B9A6-89DE159E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B3FBF-0484-7EC2-B740-4030616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93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37FA30-BFC8-929C-E335-AB10DBB3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74F9B-8DB0-7428-72ED-63C0DF32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4C504-E1AE-C59F-797A-779A905C9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B7E6-E4B1-3745-A7E8-595B01073BF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C5BDA-1683-A18B-3736-5A447D4E1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4C53E-1BC9-CA1D-A3D8-3816D609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CD0A-4FFF-9340-BE3A-0BE4340AF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4A7553B-0610-E0D9-4DF6-5383B1E42DF0}"/>
              </a:ext>
            </a:extLst>
          </p:cNvPr>
          <p:cNvSpPr txBox="1"/>
          <p:nvPr/>
        </p:nvSpPr>
        <p:spPr>
          <a:xfrm>
            <a:off x="3205537" y="955496"/>
            <a:ext cx="41644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开关</a:t>
            </a:r>
            <a:r>
              <a:rPr lang="zh-CN" altLang="en-US" dirty="0"/>
              <a:t>置内存地址，按“装入地址”按钮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DFB92C-7BBC-4A26-CB62-00EA28972FAF}"/>
              </a:ext>
            </a:extLst>
          </p:cNvPr>
          <p:cNvSpPr txBox="1"/>
          <p:nvPr/>
        </p:nvSpPr>
        <p:spPr>
          <a:xfrm>
            <a:off x="3205537" y="2176408"/>
            <a:ext cx="41644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开关</a:t>
            </a:r>
            <a:r>
              <a:rPr lang="zh-CN" altLang="en-US" dirty="0"/>
              <a:t>置机器指令，按“装入数据”按钮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67CF8-7AC9-3703-3DC0-0802B4D3CCE7}"/>
              </a:ext>
            </a:extLst>
          </p:cNvPr>
          <p:cNvSpPr txBox="1"/>
          <p:nvPr/>
        </p:nvSpPr>
        <p:spPr>
          <a:xfrm>
            <a:off x="3205537" y="3397320"/>
            <a:ext cx="41644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开关</a:t>
            </a:r>
            <a:r>
              <a:rPr lang="zh-CN" altLang="en-US" dirty="0"/>
              <a:t>置程序始址，按“运行”按钮 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78EDEFB-F518-FC1B-AEA6-BC118011C55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287767" y="1324828"/>
            <a:ext cx="0" cy="851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1145F01-6B7E-41D3-B9A1-A6D8B4587247}"/>
              </a:ext>
            </a:extLst>
          </p:cNvPr>
          <p:cNvCxnSpPr/>
          <p:nvPr/>
        </p:nvCxnSpPr>
        <p:spPr>
          <a:xfrm>
            <a:off x="5287766" y="2545740"/>
            <a:ext cx="0" cy="851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011CB168-6C09-1B7B-A347-CBBFB42D7061}"/>
              </a:ext>
            </a:extLst>
          </p:cNvPr>
          <p:cNvCxnSpPr>
            <a:cxnSpLocks/>
          </p:cNvCxnSpPr>
          <p:nvPr/>
        </p:nvCxnSpPr>
        <p:spPr>
          <a:xfrm>
            <a:off x="5287766" y="2971530"/>
            <a:ext cx="3311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E339989-1E45-214C-9A33-3E7E5D70BD3A}"/>
              </a:ext>
            </a:extLst>
          </p:cNvPr>
          <p:cNvCxnSpPr/>
          <p:nvPr/>
        </p:nvCxnSpPr>
        <p:spPr>
          <a:xfrm flipH="1">
            <a:off x="5287766" y="1750618"/>
            <a:ext cx="3311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4F27C34-BAC6-EEAF-78BF-C5C9966069ED}"/>
              </a:ext>
            </a:extLst>
          </p:cNvPr>
          <p:cNvCxnSpPr>
            <a:cxnSpLocks/>
          </p:cNvCxnSpPr>
          <p:nvPr/>
        </p:nvCxnSpPr>
        <p:spPr>
          <a:xfrm>
            <a:off x="8594333" y="1750618"/>
            <a:ext cx="0" cy="122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2022-07-25T01:23:34Z</dcterms:created>
  <dcterms:modified xsi:type="dcterms:W3CDTF">2022-07-25T01:27:29Z</dcterms:modified>
</cp:coreProperties>
</file>