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92" d="100"/>
          <a:sy n="192" d="100"/>
        </p:scale>
        <p:origin x="14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8F11-F050-D0D9-CA65-E17E86149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9D881-48F7-354B-769B-6D1A62372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0AAD-A553-3D41-6618-DB1D7BBF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78848-7F69-6D31-0713-9BAD045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1BBD8-2640-0F3D-4902-BF367190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7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70E33-6A6C-2046-E587-0716EBC7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64322-901D-4D95-7563-D50A43231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4A008-A472-A6D4-388C-4C86F707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AEE87-D6A8-90FE-442D-6219182E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5709B-CA3F-6AFF-EE57-D44CF6D8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B9ECB-3CBF-FF67-417F-BDCE72895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5E557-CCBF-B926-9E8A-CC50481B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4943B-B044-4DE7-F38D-D69E148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2A8D9-1836-3090-47D2-49BC6203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0276-7635-032E-0B84-15AA62AE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8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4A02-878E-098C-CF93-4FD262FD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F190-457E-0D57-1EE0-30D3C7FA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17C02-1928-B93C-23B9-D8F0BC44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4EED1-585A-AEB8-01AF-A9DDD0C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AB022-0B0A-C767-11C3-BEEF5A19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5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C336D-51E8-89E2-8165-8071E01E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76909-F2AF-47F5-C9E9-CF32CC0E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ED987-3EB7-E1A1-BE4C-122DB90C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406D1-0B1D-031C-92FE-B9B5462F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53E9E-BA35-2378-A6B3-B8AF2418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4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A0195-4C42-2149-5632-F5C2D61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00F67-17E4-7550-89BB-2AC123B05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343F8-FB7F-B2C7-D964-0C89E5A5A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FB051-AC18-5AD7-2E7A-FACA257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36B16-3F97-D5C9-A0D6-3A7F6DE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356D8-EF6F-62F1-8422-D87F529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279B8-C81E-5A61-F15C-D6277CD6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46920-E27E-0AB9-3722-0C89B53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B3DB2-4914-C587-4A95-6C218111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989557-00D2-4900-16CA-A754EAD6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1E1701-12FB-3316-B5AC-A5B5DFAE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A71DB-CE3D-3358-116A-1866D4C0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1C505F-39F6-F1F8-495F-6FD6493B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2C016-A793-F1B7-BD9A-05C7F400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4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CDA4-50B5-19A2-FED5-9B9E8B5B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6A35F-F432-1239-EDD3-6FC656E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6BE98-A537-8C34-937D-5E224D9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9568F-E957-AE6C-CB7C-4F65AC2B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0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4752F-5D94-16C3-6D2B-7D998B28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819956-3143-7E97-CBEC-6D8CC90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4A179-48CC-CE29-8938-0E83988D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42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8509-8B57-F903-5B96-EE3A4961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3FC4C-0BB6-B815-47D2-E3C83C8D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36F1A-5607-E102-A2D3-E780FFAC2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92191-6A3A-9F6E-89CA-3BBAFA11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617C1-239B-2D0D-14CC-81CFB4E3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9E9EC-CD62-84D5-6E73-C9D9EB64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3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6AAB-6FF8-A843-3A9C-844B3AE7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CF287-33FE-6C27-EC85-1ED1CB13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07FE-B865-6315-678F-527A9ADE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9D47D-AB2A-5D1D-2506-511516E5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12A56-566D-730F-6D74-6A826F7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72DAD-6221-ED9C-250F-A58AE412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4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F1610-EBC2-5315-1E88-406BCE63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CA628-4B55-FE63-A977-21875E80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3B382-3783-7C6D-0073-A52D0FC59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4705-84AF-CC41-84F3-6539F4A1E46C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6A24C-094A-E9A3-4ACD-72215411D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B3D8-BA76-066F-D29A-3BDD29259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8006-A9C8-A048-9DDF-05E1A29E5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8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EE82CC-92DE-A3CB-CFF5-DE780FEAF18F}"/>
              </a:ext>
            </a:extLst>
          </p:cNvPr>
          <p:cNvSpPr/>
          <p:nvPr/>
        </p:nvSpPr>
        <p:spPr>
          <a:xfrm>
            <a:off x="1972638" y="2324762"/>
            <a:ext cx="924674" cy="7855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CA93-9264-CCCE-C519-9F569BA4F638}"/>
              </a:ext>
            </a:extLst>
          </p:cNvPr>
          <p:cNvSpPr txBox="1"/>
          <p:nvPr/>
        </p:nvSpPr>
        <p:spPr>
          <a:xfrm>
            <a:off x="1972638" y="2394349"/>
            <a:ext cx="103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机器语言程序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11999-7A33-FB9B-E3B2-6D802C22DBD6}"/>
              </a:ext>
            </a:extLst>
          </p:cNvPr>
          <p:cNvSpPr/>
          <p:nvPr/>
        </p:nvSpPr>
        <p:spPr>
          <a:xfrm>
            <a:off x="4066854" y="2327567"/>
            <a:ext cx="924674" cy="7855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17DAA7-0B3F-2E54-A50A-C37EA4128B7A}"/>
              </a:ext>
            </a:extLst>
          </p:cNvPr>
          <p:cNvSpPr txBox="1"/>
          <p:nvPr/>
        </p:nvSpPr>
        <p:spPr>
          <a:xfrm>
            <a:off x="4005207" y="2394349"/>
            <a:ext cx="103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装入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277EF9-A796-CE05-440C-1C3BCB2004E3}"/>
              </a:ext>
            </a:extLst>
          </p:cNvPr>
          <p:cNvSpPr/>
          <p:nvPr/>
        </p:nvSpPr>
        <p:spPr>
          <a:xfrm>
            <a:off x="6048053" y="2324762"/>
            <a:ext cx="924674" cy="7855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E6E281-C74A-077A-53FA-9E2598DAD369}"/>
              </a:ext>
            </a:extLst>
          </p:cNvPr>
          <p:cNvSpPr txBox="1"/>
          <p:nvPr/>
        </p:nvSpPr>
        <p:spPr>
          <a:xfrm>
            <a:off x="5986406" y="2391544"/>
            <a:ext cx="103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内存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储器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33B0C1A-CA40-B5B2-DE8B-1DA28609A89F}"/>
              </a:ext>
            </a:extLst>
          </p:cNvPr>
          <p:cNvCxnSpPr>
            <a:cxnSpLocks/>
          </p:cNvCxnSpPr>
          <p:nvPr/>
        </p:nvCxnSpPr>
        <p:spPr>
          <a:xfrm>
            <a:off x="2897312" y="2739887"/>
            <a:ext cx="11695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14EF791-EDAC-AE75-2DC3-279D0DF6A61F}"/>
              </a:ext>
            </a:extLst>
          </p:cNvPr>
          <p:cNvCxnSpPr>
            <a:cxnSpLocks/>
          </p:cNvCxnSpPr>
          <p:nvPr/>
        </p:nvCxnSpPr>
        <p:spPr>
          <a:xfrm>
            <a:off x="4991528" y="2719338"/>
            <a:ext cx="1056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8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2022-07-25T01:30:33Z</dcterms:created>
  <dcterms:modified xsi:type="dcterms:W3CDTF">2022-07-25T01:33:18Z</dcterms:modified>
</cp:coreProperties>
</file>