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9C663-3DEF-3214-40B7-D7A0806FD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CC664-32FD-3D47-9D0A-DFA006FCA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8EB0F-1742-663E-D758-6B306F5B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65D8-AF82-F641-A30A-2E47390A90E1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3CDBE-3FB3-1172-C413-B1FA47EA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5A355-A70B-E7C9-F04B-7E22FA66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AF0F-0803-C040-95B6-552B8FCA5D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7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9B83D-8EAE-3AB8-4959-0799353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D325D7-2F56-8048-ADC1-29CC9BF90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8242F-AD57-FB38-203F-7A71BCD6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65D8-AF82-F641-A30A-2E47390A90E1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EBFFD-A412-5B8A-E6D4-709470FD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89A84-0E3B-70AA-8B3E-29F68A98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AF0F-0803-C040-95B6-552B8FCA5D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24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E9A44F-B9FA-4422-A971-1031D743F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92A49B-8A1E-C030-1416-3279A77D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50BF5-EFBD-AE71-4334-CEE0ADA2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65D8-AF82-F641-A30A-2E47390A90E1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6B136-C121-5591-7643-4D7ADE06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1E698-265D-F2A4-9FFF-30DC9EDD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AF0F-0803-C040-95B6-552B8FCA5D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23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2C8B1-1ADC-32C6-507E-B933253B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13338-ECA3-6E70-217D-D85B3793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20C2C-9B44-B765-149F-3AA9E303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65D8-AF82-F641-A30A-2E47390A90E1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3EB5F-CA95-4A90-56B9-993FCFE2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D1CB4-C9CB-F60E-859C-2936CFAB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AF0F-0803-C040-95B6-552B8FCA5D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36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026C-1A43-A8BD-E0D5-0FF3FFD8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B4B20-0EBB-458F-45DF-42DCF03C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65416-1381-D744-83AD-FC04C81E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65D8-AF82-F641-A30A-2E47390A90E1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61D49-52E7-383B-3755-BAE58A06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0726C-EC3F-87EA-462D-65413268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AF0F-0803-C040-95B6-552B8FCA5D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4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DF945-3CD5-516C-E4FF-5069BC8D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48862-0310-BA29-BF59-1E26CC736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ABC52-66E3-CFC7-449D-78692313B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6F6D6-F882-5D33-D369-21BA9821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65D8-AF82-F641-A30A-2E47390A90E1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CE30A7-63E3-24A4-88FA-73AF1AF2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BF7675-4765-4A4B-5800-5BE242B6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AF0F-0803-C040-95B6-552B8FCA5D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97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36644-693F-3EC8-714A-649C6E9B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69186-8818-BCF7-AACF-2F24DE3DF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437196-8DD1-8FA1-29AD-274045149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4C8F99-BDE4-E1E2-19EF-AF395998E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5CC558-104A-7D13-71C9-188346EB7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F2EB82-7F54-B382-1EDB-9E7E6041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65D8-AF82-F641-A30A-2E47390A90E1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1A383F-3BCE-9F4F-9B4A-7D82FFC3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68838B-75E4-B52A-85D0-DF4009D6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AF0F-0803-C040-95B6-552B8FCA5D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6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B5BED-5574-2654-9B7A-27783D88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ABE0FB-40FD-B5D4-F36A-5E3E0C8D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65D8-AF82-F641-A30A-2E47390A90E1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07020C-79BE-D894-AC55-C2B39BE7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3E3FDF-2ECB-9657-F56F-71F8419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AF0F-0803-C040-95B6-552B8FCA5D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44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8E18B0-9205-FB0F-E342-F137B0E7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65D8-AF82-F641-A30A-2E47390A90E1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F1444A-4C6D-7CE4-940A-56D4D5AC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E9CF6-E315-475C-D3D6-ED7A58AE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AF0F-0803-C040-95B6-552B8FCA5D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3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5168-C9DC-E097-946F-F41D192C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815A5-2AB3-9D15-FE9F-6FCAB4221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1F5FC5-DF73-5F27-C32D-BCBE12DEA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BA901B-0BC4-67F9-CC14-8516B2BA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65D8-AF82-F641-A30A-2E47390A90E1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6B361-406E-B8D7-9CD3-A177FC49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D0BA0-7825-0A1F-9B7E-CAF5904E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AF0F-0803-C040-95B6-552B8FCA5D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18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439A-4C9F-C1CE-252F-46276949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C8D333-D6FF-F502-B631-DD2C412DC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CB59F-8F52-7363-07AB-B5F1C1F0D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72B53-9AD4-ADC6-30CD-C4D8B511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65D8-AF82-F641-A30A-2E47390A90E1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EB566-8EC0-5CC4-D126-D21A8121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7A30-9722-EA15-E640-3D2EDB95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AF0F-0803-C040-95B6-552B8FCA5D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492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738BDB-D20D-842B-4DE8-003D3A3F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6D98A-AC8A-7977-95B9-24C508F4E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F3B74-124B-BCC4-7CC4-5170F1C75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065D8-AF82-F641-A30A-2E47390A90E1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1F393-4C21-18DF-4E7F-75CAE1074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92578-E1C7-2A76-9F8C-B2677A5E8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AF0F-0803-C040-95B6-552B8FCA5D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77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1319D43-FE1F-E85F-A22A-ED560F3CE038}"/>
              </a:ext>
            </a:extLst>
          </p:cNvPr>
          <p:cNvGrpSpPr/>
          <p:nvPr/>
        </p:nvGrpSpPr>
        <p:grpSpPr>
          <a:xfrm>
            <a:off x="7304927" y="2445251"/>
            <a:ext cx="1736333" cy="595901"/>
            <a:chOff x="4633645" y="688369"/>
            <a:chExt cx="1736333" cy="5959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A41DB75-0F0D-50B2-CFAB-7E64B8A5E467}"/>
                </a:ext>
              </a:extLst>
            </p:cNvPr>
            <p:cNvSpPr/>
            <p:nvPr/>
          </p:nvSpPr>
          <p:spPr>
            <a:xfrm>
              <a:off x="4643919" y="688369"/>
              <a:ext cx="1726059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EB067D0-D6EB-BA13-4EA8-90D679660F51}"/>
                </a:ext>
              </a:extLst>
            </p:cNvPr>
            <p:cNvSpPr txBox="1"/>
            <p:nvPr/>
          </p:nvSpPr>
          <p:spPr>
            <a:xfrm>
              <a:off x="4633645" y="801384"/>
              <a:ext cx="172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连接程序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7E9D8C-19D3-204F-93F8-48E52D1F693E}"/>
              </a:ext>
            </a:extLst>
          </p:cNvPr>
          <p:cNvGrpSpPr/>
          <p:nvPr/>
        </p:nvGrpSpPr>
        <p:grpSpPr>
          <a:xfrm>
            <a:off x="7328900" y="3676437"/>
            <a:ext cx="1736333" cy="595901"/>
            <a:chOff x="4633645" y="688369"/>
            <a:chExt cx="1736333" cy="5959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00CF691-40E0-6B86-8074-3BE07DE4A440}"/>
                </a:ext>
              </a:extLst>
            </p:cNvPr>
            <p:cNvSpPr/>
            <p:nvPr/>
          </p:nvSpPr>
          <p:spPr>
            <a:xfrm>
              <a:off x="4643919" y="688369"/>
              <a:ext cx="1726059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0A282DE-FE2E-13DD-EAE2-75560F41273F}"/>
                </a:ext>
              </a:extLst>
            </p:cNvPr>
            <p:cNvSpPr txBox="1"/>
            <p:nvPr/>
          </p:nvSpPr>
          <p:spPr>
            <a:xfrm>
              <a:off x="4633645" y="801384"/>
              <a:ext cx="172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计算机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5C4E186-B698-2D75-9473-848D7FBE9253}"/>
              </a:ext>
            </a:extLst>
          </p:cNvPr>
          <p:cNvGrpSpPr/>
          <p:nvPr/>
        </p:nvGrpSpPr>
        <p:grpSpPr>
          <a:xfrm>
            <a:off x="4650770" y="3676437"/>
            <a:ext cx="1736333" cy="595901"/>
            <a:chOff x="4633645" y="688369"/>
            <a:chExt cx="1736333" cy="5959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2946B6-D8D5-1412-1548-EDE09C5201BC}"/>
                </a:ext>
              </a:extLst>
            </p:cNvPr>
            <p:cNvSpPr/>
            <p:nvPr/>
          </p:nvSpPr>
          <p:spPr>
            <a:xfrm>
              <a:off x="4643919" y="688369"/>
              <a:ext cx="1726059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07AB20B-25B4-49D5-5AEE-DCF122853681}"/>
                </a:ext>
              </a:extLst>
            </p:cNvPr>
            <p:cNvSpPr txBox="1"/>
            <p:nvPr/>
          </p:nvSpPr>
          <p:spPr>
            <a:xfrm>
              <a:off x="4633645" y="801384"/>
              <a:ext cx="172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目标代码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68962A-59A6-7E3E-6A88-ACA027E93A80}"/>
              </a:ext>
            </a:extLst>
          </p:cNvPr>
          <p:cNvGrpSpPr/>
          <p:nvPr/>
        </p:nvGrpSpPr>
        <p:grpSpPr>
          <a:xfrm>
            <a:off x="10017304" y="3676437"/>
            <a:ext cx="1736333" cy="595901"/>
            <a:chOff x="4633645" y="688369"/>
            <a:chExt cx="1736333" cy="59590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78EE7E8-76A2-91AF-E144-DDE28F0DACFC}"/>
                </a:ext>
              </a:extLst>
            </p:cNvPr>
            <p:cNvSpPr/>
            <p:nvPr/>
          </p:nvSpPr>
          <p:spPr>
            <a:xfrm>
              <a:off x="4643919" y="688369"/>
              <a:ext cx="1726059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4C9A643-FA75-6E65-95AC-49F1B2469593}"/>
                </a:ext>
              </a:extLst>
            </p:cNvPr>
            <p:cNvSpPr txBox="1"/>
            <p:nvPr/>
          </p:nvSpPr>
          <p:spPr>
            <a:xfrm>
              <a:off x="4633645" y="801384"/>
              <a:ext cx="172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可执行代码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ADEE06C-60DE-2C70-F0F0-F3D7696BCF89}"/>
              </a:ext>
            </a:extLst>
          </p:cNvPr>
          <p:cNvGrpSpPr/>
          <p:nvPr/>
        </p:nvGrpSpPr>
        <p:grpSpPr>
          <a:xfrm>
            <a:off x="7339174" y="4907084"/>
            <a:ext cx="1736333" cy="595901"/>
            <a:chOff x="4633645" y="688369"/>
            <a:chExt cx="1736333" cy="5959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3144380-D4CE-7CB8-7DB6-CF6B1FD4A27D}"/>
                </a:ext>
              </a:extLst>
            </p:cNvPr>
            <p:cNvSpPr/>
            <p:nvPr/>
          </p:nvSpPr>
          <p:spPr>
            <a:xfrm>
              <a:off x="4643919" y="688369"/>
              <a:ext cx="1726059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7987E5-DCA2-D3DA-4E1A-E0F78A1B608A}"/>
                </a:ext>
              </a:extLst>
            </p:cNvPr>
            <p:cNvSpPr txBox="1"/>
            <p:nvPr/>
          </p:nvSpPr>
          <p:spPr>
            <a:xfrm>
              <a:off x="4633645" y="801384"/>
              <a:ext cx="172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可执行代码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F09B287-76A6-D974-92E4-B8146FF335B3}"/>
              </a:ext>
            </a:extLst>
          </p:cNvPr>
          <p:cNvGrpSpPr/>
          <p:nvPr/>
        </p:nvGrpSpPr>
        <p:grpSpPr>
          <a:xfrm>
            <a:off x="7349448" y="6137192"/>
            <a:ext cx="1736333" cy="595901"/>
            <a:chOff x="4633645" y="688369"/>
            <a:chExt cx="1736333" cy="59590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303893-2443-53D6-7E99-755118662210}"/>
                </a:ext>
              </a:extLst>
            </p:cNvPr>
            <p:cNvSpPr/>
            <p:nvPr/>
          </p:nvSpPr>
          <p:spPr>
            <a:xfrm>
              <a:off x="4643919" y="688369"/>
              <a:ext cx="1726059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440D61B-1454-74B9-AF00-1678F05A4E2B}"/>
                </a:ext>
              </a:extLst>
            </p:cNvPr>
            <p:cNvSpPr txBox="1"/>
            <p:nvPr/>
          </p:nvSpPr>
          <p:spPr>
            <a:xfrm>
              <a:off x="4633645" y="801384"/>
              <a:ext cx="172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计算机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DF4F4CB-A480-9B9E-C8D7-EA00C90450AF}"/>
              </a:ext>
            </a:extLst>
          </p:cNvPr>
          <p:cNvGrpSpPr/>
          <p:nvPr/>
        </p:nvGrpSpPr>
        <p:grpSpPr>
          <a:xfrm>
            <a:off x="4661044" y="6136922"/>
            <a:ext cx="1736333" cy="595901"/>
            <a:chOff x="4633645" y="688369"/>
            <a:chExt cx="1736333" cy="59590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E3B6FF8-621A-9317-2F3C-362DCF8DB6D6}"/>
                </a:ext>
              </a:extLst>
            </p:cNvPr>
            <p:cNvSpPr/>
            <p:nvPr/>
          </p:nvSpPr>
          <p:spPr>
            <a:xfrm>
              <a:off x="4643919" y="688369"/>
              <a:ext cx="1726059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C0FB0E8-1AD7-9A8D-DC25-47B39BA7F0CF}"/>
                </a:ext>
              </a:extLst>
            </p:cNvPr>
            <p:cNvSpPr txBox="1"/>
            <p:nvPr/>
          </p:nvSpPr>
          <p:spPr>
            <a:xfrm>
              <a:off x="4633645" y="801384"/>
              <a:ext cx="172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数据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3CC190A-F0CD-0262-238A-D2CBE6A0D26A}"/>
              </a:ext>
            </a:extLst>
          </p:cNvPr>
          <p:cNvGrpSpPr/>
          <p:nvPr/>
        </p:nvGrpSpPr>
        <p:grpSpPr>
          <a:xfrm>
            <a:off x="10027578" y="6136922"/>
            <a:ext cx="1736333" cy="595901"/>
            <a:chOff x="4633645" y="688369"/>
            <a:chExt cx="1736333" cy="59590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3171369-302F-4018-20BF-DA025FEF6ADA}"/>
                </a:ext>
              </a:extLst>
            </p:cNvPr>
            <p:cNvSpPr/>
            <p:nvPr/>
          </p:nvSpPr>
          <p:spPr>
            <a:xfrm>
              <a:off x="4643919" y="688369"/>
              <a:ext cx="1726059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BF07068-87A4-3C23-33A3-F1A503202805}"/>
                </a:ext>
              </a:extLst>
            </p:cNvPr>
            <p:cNvSpPr txBox="1"/>
            <p:nvPr/>
          </p:nvSpPr>
          <p:spPr>
            <a:xfrm>
              <a:off x="4633645" y="801384"/>
              <a:ext cx="172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运行结果</a:t>
              </a:r>
            </a:p>
          </p:txBody>
        </p:sp>
      </p:grp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4D0FD3DB-00B5-6CDB-2783-0F7F72BC1337}"/>
              </a:ext>
            </a:extLst>
          </p:cNvPr>
          <p:cNvCxnSpPr>
            <a:stCxn id="4" idx="2"/>
          </p:cNvCxnSpPr>
          <p:nvPr/>
        </p:nvCxnSpPr>
        <p:spPr>
          <a:xfrm flipH="1">
            <a:off x="8178230" y="3041152"/>
            <a:ext cx="1" cy="635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2899DF3-A12E-420F-D103-3677F526F720}"/>
              </a:ext>
            </a:extLst>
          </p:cNvPr>
          <p:cNvCxnSpPr/>
          <p:nvPr/>
        </p:nvCxnSpPr>
        <p:spPr>
          <a:xfrm flipH="1">
            <a:off x="8202202" y="5502176"/>
            <a:ext cx="1" cy="635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7AAE940-F67C-839A-0EB5-AADA9265FF3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376829" y="3974118"/>
            <a:ext cx="952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1188A2A-8425-BBD6-3DD6-DE7982698A22}"/>
              </a:ext>
            </a:extLst>
          </p:cNvPr>
          <p:cNvCxnSpPr>
            <a:cxnSpLocks/>
          </p:cNvCxnSpPr>
          <p:nvPr/>
        </p:nvCxnSpPr>
        <p:spPr>
          <a:xfrm>
            <a:off x="6407651" y="6434603"/>
            <a:ext cx="952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519CF1E-269E-012E-6F79-6ECB768B11C2}"/>
              </a:ext>
            </a:extLst>
          </p:cNvPr>
          <p:cNvCxnSpPr>
            <a:cxnSpLocks/>
          </p:cNvCxnSpPr>
          <p:nvPr/>
        </p:nvCxnSpPr>
        <p:spPr>
          <a:xfrm>
            <a:off x="9075507" y="3974118"/>
            <a:ext cx="952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3AECAC3-4CC3-D20E-9D6E-2A1C5C2E6C86}"/>
              </a:ext>
            </a:extLst>
          </p:cNvPr>
          <p:cNvCxnSpPr>
            <a:cxnSpLocks/>
          </p:cNvCxnSpPr>
          <p:nvPr/>
        </p:nvCxnSpPr>
        <p:spPr>
          <a:xfrm>
            <a:off x="9085781" y="6437582"/>
            <a:ext cx="952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A288DCF-0BC4-FAEB-AE73-ADB7C6AE92C4}"/>
              </a:ext>
            </a:extLst>
          </p:cNvPr>
          <p:cNvGrpSpPr/>
          <p:nvPr/>
        </p:nvGrpSpPr>
        <p:grpSpPr>
          <a:xfrm>
            <a:off x="7270680" y="94358"/>
            <a:ext cx="1736333" cy="595901"/>
            <a:chOff x="4633645" y="688369"/>
            <a:chExt cx="1736333" cy="59590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0946980-488B-A945-02DB-086ED71D42CC}"/>
                </a:ext>
              </a:extLst>
            </p:cNvPr>
            <p:cNvSpPr/>
            <p:nvPr/>
          </p:nvSpPr>
          <p:spPr>
            <a:xfrm>
              <a:off x="4643919" y="688369"/>
              <a:ext cx="1726059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5D27A9E-1025-E7D2-7510-03FF2A6187B2}"/>
                </a:ext>
              </a:extLst>
            </p:cNvPr>
            <p:cNvSpPr txBox="1"/>
            <p:nvPr/>
          </p:nvSpPr>
          <p:spPr>
            <a:xfrm>
              <a:off x="4633645" y="801384"/>
              <a:ext cx="172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编译程序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ECCE90F-D80E-655D-7734-670F9AED8D9F}"/>
              </a:ext>
            </a:extLst>
          </p:cNvPr>
          <p:cNvGrpSpPr/>
          <p:nvPr/>
        </p:nvGrpSpPr>
        <p:grpSpPr>
          <a:xfrm>
            <a:off x="7294653" y="1325544"/>
            <a:ext cx="1736333" cy="595901"/>
            <a:chOff x="4633645" y="688369"/>
            <a:chExt cx="1736333" cy="595901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CCBE924-393A-F7E6-2CEF-86F48B81E7BF}"/>
                </a:ext>
              </a:extLst>
            </p:cNvPr>
            <p:cNvSpPr/>
            <p:nvPr/>
          </p:nvSpPr>
          <p:spPr>
            <a:xfrm>
              <a:off x="4643919" y="688369"/>
              <a:ext cx="1726059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94ED79F-A9D0-8192-05F2-3A55139F10F0}"/>
                </a:ext>
              </a:extLst>
            </p:cNvPr>
            <p:cNvSpPr txBox="1"/>
            <p:nvPr/>
          </p:nvSpPr>
          <p:spPr>
            <a:xfrm>
              <a:off x="4633645" y="801384"/>
              <a:ext cx="172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计算机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CA42549-1AD3-0060-FC0C-4F31EAEC125F}"/>
              </a:ext>
            </a:extLst>
          </p:cNvPr>
          <p:cNvGrpSpPr/>
          <p:nvPr/>
        </p:nvGrpSpPr>
        <p:grpSpPr>
          <a:xfrm>
            <a:off x="4616523" y="1325544"/>
            <a:ext cx="1736333" cy="595901"/>
            <a:chOff x="4633645" y="688369"/>
            <a:chExt cx="1736333" cy="59590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2D817B7-3D05-DD40-97E1-EDD4294B4D47}"/>
                </a:ext>
              </a:extLst>
            </p:cNvPr>
            <p:cNvSpPr/>
            <p:nvPr/>
          </p:nvSpPr>
          <p:spPr>
            <a:xfrm>
              <a:off x="4643919" y="688369"/>
              <a:ext cx="1726059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DE422CB-8D70-D6E1-97A6-15A42C6CDC27}"/>
                </a:ext>
              </a:extLst>
            </p:cNvPr>
            <p:cNvSpPr txBox="1"/>
            <p:nvPr/>
          </p:nvSpPr>
          <p:spPr>
            <a:xfrm>
              <a:off x="4633645" y="801384"/>
              <a:ext cx="172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高级语言程序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B0481FE-8C18-5B99-786C-DB1E66140497}"/>
              </a:ext>
            </a:extLst>
          </p:cNvPr>
          <p:cNvGrpSpPr/>
          <p:nvPr/>
        </p:nvGrpSpPr>
        <p:grpSpPr>
          <a:xfrm>
            <a:off x="9983057" y="1325544"/>
            <a:ext cx="1736333" cy="595901"/>
            <a:chOff x="4633645" y="688369"/>
            <a:chExt cx="1736333" cy="59590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5E9F878-EC21-BB33-0FC1-343464C18012}"/>
                </a:ext>
              </a:extLst>
            </p:cNvPr>
            <p:cNvSpPr/>
            <p:nvPr/>
          </p:nvSpPr>
          <p:spPr>
            <a:xfrm>
              <a:off x="4643919" y="688369"/>
              <a:ext cx="1726059" cy="5959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F69ED5E6-7723-6FF1-3CDB-64216A36A083}"/>
                </a:ext>
              </a:extLst>
            </p:cNvPr>
            <p:cNvSpPr txBox="1"/>
            <p:nvPr/>
          </p:nvSpPr>
          <p:spPr>
            <a:xfrm>
              <a:off x="4633645" y="801384"/>
              <a:ext cx="172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目标代码</a:t>
              </a: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6E79FFA8-6F8B-A981-792F-2627B7478405}"/>
              </a:ext>
            </a:extLst>
          </p:cNvPr>
          <p:cNvCxnSpPr>
            <a:stCxn id="67" idx="2"/>
          </p:cNvCxnSpPr>
          <p:nvPr/>
        </p:nvCxnSpPr>
        <p:spPr>
          <a:xfrm flipH="1">
            <a:off x="8143983" y="690259"/>
            <a:ext cx="1" cy="635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CC6B9E89-E3BC-361A-DB05-9D898A032E2C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6342582" y="1623225"/>
            <a:ext cx="952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95CC19D3-08BD-D270-942D-677D9A9F3F79}"/>
              </a:ext>
            </a:extLst>
          </p:cNvPr>
          <p:cNvCxnSpPr>
            <a:cxnSpLocks/>
          </p:cNvCxnSpPr>
          <p:nvPr/>
        </p:nvCxnSpPr>
        <p:spPr>
          <a:xfrm>
            <a:off x="9041260" y="1623225"/>
            <a:ext cx="952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0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4</cp:revision>
  <dcterms:created xsi:type="dcterms:W3CDTF">2022-07-25T01:38:59Z</dcterms:created>
  <dcterms:modified xsi:type="dcterms:W3CDTF">2022-07-25T01:46:23Z</dcterms:modified>
</cp:coreProperties>
</file>