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4BA-D85A-3B4D-B91D-212E66D4CE1A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3701-C0BD-9346-BB21-2EC960CDCD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654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4BA-D85A-3B4D-B91D-212E66D4CE1A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3701-C0BD-9346-BB21-2EC960CDCD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9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4BA-D85A-3B4D-B91D-212E66D4CE1A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3701-C0BD-9346-BB21-2EC960CDCD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69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4BA-D85A-3B4D-B91D-212E66D4CE1A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3701-C0BD-9346-BB21-2EC960CDCD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282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4BA-D85A-3B4D-B91D-212E66D4CE1A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3701-C0BD-9346-BB21-2EC960CDCD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26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4BA-D85A-3B4D-B91D-212E66D4CE1A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3701-C0BD-9346-BB21-2EC960CDCD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52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4BA-D85A-3B4D-B91D-212E66D4CE1A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3701-C0BD-9346-BB21-2EC960CDCD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75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4BA-D85A-3B4D-B91D-212E66D4CE1A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3701-C0BD-9346-BB21-2EC960CDCD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82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4BA-D85A-3B4D-B91D-212E66D4CE1A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3701-C0BD-9346-BB21-2EC960CDCD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4BA-D85A-3B4D-B91D-212E66D4CE1A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3701-C0BD-9346-BB21-2EC960CDCD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41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4BA-D85A-3B4D-B91D-212E66D4CE1A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3701-C0BD-9346-BB21-2EC960CDCD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31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7A4BA-D85A-3B4D-B91D-212E66D4CE1A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C3701-C0BD-9346-BB21-2EC960CDCD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17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7AB8D5B-E01F-E7D8-C07E-85B37AC2EBE2}"/>
              </a:ext>
            </a:extLst>
          </p:cNvPr>
          <p:cNvSpPr/>
          <p:nvPr/>
        </p:nvSpPr>
        <p:spPr>
          <a:xfrm>
            <a:off x="261999" y="999224"/>
            <a:ext cx="4268151" cy="40745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A7D2D7-BD64-0F7F-6CCF-7068E648A02D}"/>
              </a:ext>
            </a:extLst>
          </p:cNvPr>
          <p:cNvSpPr txBox="1"/>
          <p:nvPr/>
        </p:nvSpPr>
        <p:spPr>
          <a:xfrm>
            <a:off x="295451" y="999224"/>
            <a:ext cx="4017195" cy="88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dirty="0"/>
              <a:t>进程</a:t>
            </a:r>
            <a:endParaRPr kumimoji="1" lang="en-US" altLang="zh-CN" dirty="0"/>
          </a:p>
          <a:p>
            <a:pPr algn="ctr">
              <a:lnSpc>
                <a:spcPct val="150000"/>
              </a:lnSpc>
            </a:pPr>
            <a:r>
              <a:rPr kumimoji="1" lang="zh-CN" altLang="en-US" dirty="0"/>
              <a:t>（进程是处理器的一种抽象）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247FE0-E264-886B-A56B-CDB4A856195F}"/>
              </a:ext>
            </a:extLst>
          </p:cNvPr>
          <p:cNvSpPr txBox="1"/>
          <p:nvPr/>
        </p:nvSpPr>
        <p:spPr>
          <a:xfrm>
            <a:off x="261997" y="2163336"/>
            <a:ext cx="42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用户：执行应用程序，以进程方式执行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05F1B5-F710-267C-9E35-E8E58A56F9D4}"/>
              </a:ext>
            </a:extLst>
          </p:cNvPr>
          <p:cNvSpPr txBox="1"/>
          <p:nvPr/>
        </p:nvSpPr>
        <p:spPr>
          <a:xfrm>
            <a:off x="261997" y="2764161"/>
            <a:ext cx="42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</a:t>
            </a:r>
            <a:r>
              <a:rPr kumimoji="1" lang="zh-CN" altLang="en-US" dirty="0"/>
              <a:t>虚拟机界面</a:t>
            </a:r>
            <a:r>
              <a:rPr kumimoji="1" lang="en-US" altLang="zh-CN" dirty="0"/>
              <a:t>—— </a:t>
            </a:r>
            <a:r>
              <a:rPr kumimoji="1" lang="en-US" altLang="zh-CN" dirty="0" err="1"/>
              <a:t>fock</a:t>
            </a:r>
            <a:r>
              <a:rPr kumimoji="1" lang="en-US" altLang="zh-CN" dirty="0"/>
              <a:t>(), wait(), exec()…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4DF98B-699E-2F98-2E65-F2E5291BFF26}"/>
              </a:ext>
            </a:extLst>
          </p:cNvPr>
          <p:cNvSpPr txBox="1"/>
          <p:nvPr/>
        </p:nvSpPr>
        <p:spPr>
          <a:xfrm>
            <a:off x="261997" y="3364986"/>
            <a:ext cx="42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OS</a:t>
            </a:r>
            <a:r>
              <a:rPr kumimoji="1" lang="zh-CN" altLang="en-US" dirty="0"/>
              <a:t>：进程及其管理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F1C4B-6BA9-F841-B6EA-7ADBDD44C80B}"/>
              </a:ext>
            </a:extLst>
          </p:cNvPr>
          <p:cNvSpPr txBox="1"/>
          <p:nvPr/>
        </p:nvSpPr>
        <p:spPr>
          <a:xfrm>
            <a:off x="261997" y="3965811"/>
            <a:ext cx="42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pc="-100" dirty="0"/>
              <a:t>——</a:t>
            </a:r>
            <a:r>
              <a:rPr kumimoji="1" lang="zh-CN" altLang="en-US" spc="-100" dirty="0"/>
              <a:t>物理机界面</a:t>
            </a:r>
            <a:r>
              <a:rPr kumimoji="1" lang="en-US" altLang="zh-CN" spc="-100" dirty="0"/>
              <a:t>——</a:t>
            </a:r>
            <a:r>
              <a:rPr kumimoji="1" lang="zh-CN" altLang="en-US" spc="-100" dirty="0"/>
              <a:t> 进程调度和上下文切换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1C92CD-0142-E32E-D41B-1F941F9DAFFD}"/>
              </a:ext>
            </a:extLst>
          </p:cNvPr>
          <p:cNvSpPr txBox="1"/>
          <p:nvPr/>
        </p:nvSpPr>
        <p:spPr>
          <a:xfrm>
            <a:off x="261997" y="4566634"/>
            <a:ext cx="42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硬件：处理器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6503BA-89A0-7DB1-F51A-EC6B0877895A}"/>
              </a:ext>
            </a:extLst>
          </p:cNvPr>
          <p:cNvSpPr/>
          <p:nvPr/>
        </p:nvSpPr>
        <p:spPr>
          <a:xfrm>
            <a:off x="4975248" y="1010375"/>
            <a:ext cx="4268151" cy="40745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D9183E-9D19-0DE5-CC2F-EDBCB36C86A6}"/>
              </a:ext>
            </a:extLst>
          </p:cNvPr>
          <p:cNvSpPr txBox="1"/>
          <p:nvPr/>
        </p:nvSpPr>
        <p:spPr>
          <a:xfrm>
            <a:off x="5008700" y="1010375"/>
            <a:ext cx="4017195" cy="88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dirty="0"/>
              <a:t>虚存</a:t>
            </a:r>
            <a:endParaRPr kumimoji="1" lang="en-US" altLang="zh-CN" dirty="0"/>
          </a:p>
          <a:p>
            <a:pPr algn="ctr">
              <a:lnSpc>
                <a:spcPct val="150000"/>
              </a:lnSpc>
            </a:pPr>
            <a:r>
              <a:rPr kumimoji="1" lang="zh-CN" altLang="en-US" dirty="0"/>
              <a:t>（虚存是内存的一种抽象）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81957B-F8FB-FC47-4D40-8841769F1974}"/>
              </a:ext>
            </a:extLst>
          </p:cNvPr>
          <p:cNvSpPr txBox="1"/>
          <p:nvPr/>
        </p:nvSpPr>
        <p:spPr>
          <a:xfrm>
            <a:off x="4975246" y="2174487"/>
            <a:ext cx="42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用户：运行应用程序，使用逻辑地址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7F9FEF-8181-4F98-40B1-0FAE37BFE6C0}"/>
              </a:ext>
            </a:extLst>
          </p:cNvPr>
          <p:cNvSpPr txBox="1"/>
          <p:nvPr/>
        </p:nvSpPr>
        <p:spPr>
          <a:xfrm>
            <a:off x="4975246" y="2775312"/>
            <a:ext cx="42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</a:t>
            </a:r>
            <a:r>
              <a:rPr kumimoji="1" lang="zh-CN" altLang="en-US" dirty="0"/>
              <a:t>虚拟机界面</a:t>
            </a:r>
            <a:r>
              <a:rPr kumimoji="1" lang="en-US" altLang="zh-CN" dirty="0"/>
              <a:t>—— </a:t>
            </a:r>
            <a:r>
              <a:rPr kumimoji="1" lang="zh-CN" altLang="en-US" dirty="0"/>
              <a:t>虚拟地址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A764AA-F063-654D-7E9B-408F49CAAFF5}"/>
              </a:ext>
            </a:extLst>
          </p:cNvPr>
          <p:cNvSpPr txBox="1"/>
          <p:nvPr/>
        </p:nvSpPr>
        <p:spPr>
          <a:xfrm>
            <a:off x="4975246" y="3376137"/>
            <a:ext cx="42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OS</a:t>
            </a:r>
            <a:r>
              <a:rPr kumimoji="1" lang="zh-CN" altLang="en-US" dirty="0"/>
              <a:t>：虚存及其管理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B401B8-0A4D-6D2A-9FF6-DDAFC972D5C5}"/>
              </a:ext>
            </a:extLst>
          </p:cNvPr>
          <p:cNvSpPr txBox="1"/>
          <p:nvPr/>
        </p:nvSpPr>
        <p:spPr>
          <a:xfrm>
            <a:off x="4975246" y="3976962"/>
            <a:ext cx="42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</a:t>
            </a:r>
            <a:r>
              <a:rPr kumimoji="1" lang="zh-CN" altLang="en-US" dirty="0"/>
              <a:t>物理机界面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物理地址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CC75CF-5391-464D-596C-50A05F5769C6}"/>
              </a:ext>
            </a:extLst>
          </p:cNvPr>
          <p:cNvSpPr txBox="1"/>
          <p:nvPr/>
        </p:nvSpPr>
        <p:spPr>
          <a:xfrm>
            <a:off x="4975246" y="4577785"/>
            <a:ext cx="42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硬件：内存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外存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D73E68-7BE5-E4DA-251C-E46BFB1B7CFD}"/>
              </a:ext>
            </a:extLst>
          </p:cNvPr>
          <p:cNvSpPr/>
          <p:nvPr/>
        </p:nvSpPr>
        <p:spPr>
          <a:xfrm>
            <a:off x="9688493" y="999224"/>
            <a:ext cx="4268151" cy="40745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06AEE87-789B-1A5A-85F1-D40346A1E771}"/>
              </a:ext>
            </a:extLst>
          </p:cNvPr>
          <p:cNvSpPr txBox="1"/>
          <p:nvPr/>
        </p:nvSpPr>
        <p:spPr>
          <a:xfrm>
            <a:off x="9721945" y="999224"/>
            <a:ext cx="4017195" cy="88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dirty="0"/>
              <a:t>文件</a:t>
            </a:r>
            <a:endParaRPr kumimoji="1" lang="en-US" altLang="zh-CN" dirty="0"/>
          </a:p>
          <a:p>
            <a:pPr algn="ctr">
              <a:lnSpc>
                <a:spcPct val="150000"/>
              </a:lnSpc>
            </a:pPr>
            <a:r>
              <a:rPr kumimoji="1" lang="zh-CN" altLang="en-US" dirty="0"/>
              <a:t>（文件是设备的一种抽象）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C9A478-A0A0-A933-EBD3-A899B513529E}"/>
              </a:ext>
            </a:extLst>
          </p:cNvPr>
          <p:cNvSpPr txBox="1"/>
          <p:nvPr/>
        </p:nvSpPr>
        <p:spPr>
          <a:xfrm>
            <a:off x="9688491" y="2163336"/>
            <a:ext cx="42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用户：执行应用程序，使用文件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9F6A24B-B63A-0AE9-F363-B7E93CB0A107}"/>
              </a:ext>
            </a:extLst>
          </p:cNvPr>
          <p:cNvSpPr txBox="1"/>
          <p:nvPr/>
        </p:nvSpPr>
        <p:spPr>
          <a:xfrm>
            <a:off x="9688491" y="2764161"/>
            <a:ext cx="42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pc="-100" dirty="0"/>
              <a:t>——</a:t>
            </a:r>
            <a:r>
              <a:rPr kumimoji="1" lang="zh-CN" altLang="en-US" spc="-100" dirty="0"/>
              <a:t>虚拟机界面</a:t>
            </a:r>
            <a:r>
              <a:rPr kumimoji="1" lang="en-US" altLang="zh-CN" spc="-100" dirty="0"/>
              <a:t>—— open(), read(), write()…</a:t>
            </a:r>
            <a:endParaRPr kumimoji="1" lang="zh-CN" altLang="en-US" spc="-1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BB5193-0508-7883-1682-CB15207F6902}"/>
              </a:ext>
            </a:extLst>
          </p:cNvPr>
          <p:cNvSpPr txBox="1"/>
          <p:nvPr/>
        </p:nvSpPr>
        <p:spPr>
          <a:xfrm>
            <a:off x="9688491" y="3364986"/>
            <a:ext cx="42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OS</a:t>
            </a:r>
            <a:r>
              <a:rPr kumimoji="1" lang="zh-CN" altLang="en-US" dirty="0"/>
              <a:t>：文件及其管理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89803E1-1FD4-1792-8996-304FC91A90D0}"/>
              </a:ext>
            </a:extLst>
          </p:cNvPr>
          <p:cNvSpPr txBox="1"/>
          <p:nvPr/>
        </p:nvSpPr>
        <p:spPr>
          <a:xfrm>
            <a:off x="9688491" y="3965811"/>
            <a:ext cx="42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</a:t>
            </a:r>
            <a:r>
              <a:rPr kumimoji="1" lang="zh-CN" altLang="en-US" dirty="0"/>
              <a:t>物理机界面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设备驱动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A6CB524-68D2-831D-1941-3D6FB15BF92B}"/>
              </a:ext>
            </a:extLst>
          </p:cNvPr>
          <p:cNvSpPr txBox="1"/>
          <p:nvPr/>
        </p:nvSpPr>
        <p:spPr>
          <a:xfrm>
            <a:off x="9688491" y="4566634"/>
            <a:ext cx="42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硬件：磁盘及其他设备</a:t>
            </a:r>
          </a:p>
        </p:txBody>
      </p:sp>
    </p:spTree>
    <p:extLst>
      <p:ext uri="{BB962C8B-B14F-4D97-AF65-F5344CB8AC3E}">
        <p14:creationId xmlns:p14="http://schemas.microsoft.com/office/powerpoint/2010/main" val="226282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147</Words>
  <Application>Microsoft Macintosh PowerPoint</Application>
  <PresentationFormat>自定义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2022-07-25T09:46:27Z</dcterms:created>
  <dcterms:modified xsi:type="dcterms:W3CDTF">2022-07-25T09:55:36Z</dcterms:modified>
</cp:coreProperties>
</file>