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C676-A1C2-9F53-9C1B-B4F4E130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C9BC4-20B0-8149-76F6-EF6BB0AA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0C8CC-CAB7-6A12-DADB-139DB952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5CE07-35B2-E1CC-BD2C-D1D52A36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62603-3323-4514-A730-B23C22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8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B2555-D33D-AB23-5650-46BF80D0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CC531-DE28-085E-4C23-C970D3F3A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D48F9-787A-8A90-7500-16A29EF7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90AC-09AA-8343-DCA2-74AE0C76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5AA15-87B5-8B75-70A8-0650C70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3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7B399-4460-798D-49A4-63FE7E2F2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6A2AC-B634-2E9C-85FB-8E7C7BCAF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53E5C-1951-2550-2130-634AC796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6DF5B-C226-268A-1E91-DD0A8006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81707-8964-5A05-9610-487C3CC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9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01574-440A-B028-F148-676C7DE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B3F11-0A1A-7B0D-2320-79D84D14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4C62D-9AE1-861F-1311-F4677065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04F77-6DA2-1E9B-5706-C18CFF74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3BB6E-D01A-AA68-3261-B7204BF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5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281E-07BD-F13D-5794-9D9A39D9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4D96E-B494-8B25-D1BF-4DE8ADE9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6EC19-BCD9-3BAD-8C2E-84039758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119A-A1BA-23DC-80B5-7F516116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4D0E-AAC8-7D43-E425-BC428D7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6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3CEC-22EE-95E0-6640-F403112E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6905B-B8F7-3055-92E3-D76C1829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880E6-DE86-34BA-A72B-BAF5BE74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446A8-BE0A-C282-B745-9A020546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48840-821D-3ED3-7F44-A944702B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B8323-1950-070F-6FA9-442EE07C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62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2438-6D6D-BF9E-7A3B-B6AEB373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C0C6E-AFDB-4B5B-E71C-CBEE15FA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55319-4588-FD0B-6467-A982A01B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3F52DC-85F9-E81B-535B-85D4E90C2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E7407-A1B0-D39A-D9FE-E13E716EE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6550FD-D5D7-17C0-9F08-FDAC3A4D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75C3EF-C33E-209C-321D-D0B0ADF7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BA4BEC-3889-27BE-ECB1-DE8C1758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0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316D-7E20-67A5-C3C2-214DB782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9D25A-3BC9-5B9D-1694-F12894E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DE06F9-338C-35E0-591C-A0255081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91A76-B600-855E-E382-FC6B849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2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F7B5FC-B5E7-B26B-0D95-4CD9B975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D26893-3558-C132-3B87-F5722041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CDD70-16F0-0F04-5526-A3866F3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2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DFF9-EB81-FD97-EDA3-7339B8F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BC077-383E-5BA8-870D-CCACC3FD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04C75-E15B-04F6-1E5F-D0F030B2A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84CE6-E58F-185A-C85F-D7AC5F3A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204E7-47B6-3718-341B-FC871051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764B8-D7B1-F04F-8474-1F625684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94E0-8240-2340-C7BF-E5140E5B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F37D-14C9-D92B-090C-FF540769C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36F59-7B88-1CE5-7452-7A8DD1EC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66F17-0DD5-0A46-CC95-86724D04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84307-B221-3B0F-FE1F-ED7AB6D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41159-6162-162C-254B-1A3ECAB9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2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52B6F2-ABCD-74B5-84DC-E988E55B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FDA0B-EB3D-20EA-ECBF-34023195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F2B6A-ACF1-05A7-2F8A-9E5E8C4A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3-B0A7-DF40-A58F-59C53DBCDA04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F375B-8685-C2A2-D2DA-C69F34ABA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4032B-C4DE-A0F5-D157-A15A9EACF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A241-C0DB-C84E-8C8A-A6D81EDFDE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2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297062-4DF5-E28D-AFF3-26BE3EFA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8" y="1488641"/>
            <a:ext cx="5743254" cy="1940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07F6A2-8040-DB35-96FC-B17CA37E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2" y="1488641"/>
            <a:ext cx="5640511" cy="21706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F3837D-BF16-1CF7-1BA6-40B96C4DE23C}"/>
              </a:ext>
            </a:extLst>
          </p:cNvPr>
          <p:cNvSpPr txBox="1"/>
          <p:nvPr/>
        </p:nvSpPr>
        <p:spPr>
          <a:xfrm>
            <a:off x="503434" y="1119309"/>
            <a:ext cx="13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单道工作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242B57-0EB5-6CB5-E15D-4ADBF762ACD2}"/>
              </a:ext>
            </a:extLst>
          </p:cNvPr>
          <p:cNvSpPr txBox="1"/>
          <p:nvPr/>
        </p:nvSpPr>
        <p:spPr>
          <a:xfrm>
            <a:off x="6328882" y="1113985"/>
            <a:ext cx="206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两道程序同时工作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53ACF-E2D0-9566-4FD6-CE5A94597F4E}"/>
              </a:ext>
            </a:extLst>
          </p:cNvPr>
          <p:cNvSpPr txBox="1"/>
          <p:nvPr/>
        </p:nvSpPr>
        <p:spPr>
          <a:xfrm>
            <a:off x="1119882" y="3798332"/>
            <a:ext cx="397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处理器利用率：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52/(78+52+20)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189552-F930-7FDF-D981-BC09E52A79D5}"/>
              </a:ext>
            </a:extLst>
          </p:cNvPr>
          <p:cNvSpPr txBox="1"/>
          <p:nvPr/>
        </p:nvSpPr>
        <p:spPr>
          <a:xfrm>
            <a:off x="6779230" y="3798332"/>
            <a:ext cx="46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处理器利用率</a:t>
            </a:r>
            <a:r>
              <a:rPr kumimoji="1" lang="zh-CN" altLang="en-US" dirty="0">
                <a:sym typeface="Wingdings" pitchFamily="2" charset="2"/>
              </a:rPr>
              <a:t>：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52+42)/(78+52+20)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1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2022-07-24T12:42:04Z</dcterms:created>
  <dcterms:modified xsi:type="dcterms:W3CDTF">2022-07-24T12:56:43Z</dcterms:modified>
</cp:coreProperties>
</file>