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86" d="100"/>
          <a:sy n="186" d="100"/>
        </p:scale>
        <p:origin x="-300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39203-CA24-D0A3-156F-A33917BE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F27CF-C86F-318E-4F25-258610826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69D0D-5C05-F3A0-7128-BF425076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3E89E-F700-67AB-FFBC-A84AAAF2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E56E-D162-D091-6709-1D05C490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8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4545F-B7A5-D7FF-DDE1-9B4D95E3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DFB45-2ABB-7991-900F-30C5343E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1D1C-0B74-BC0D-0821-8B3CA3C9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A02DA-D059-C339-A9E6-36D698D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339D5-63E6-AF4F-EB4C-C553E0C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9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DFD749-3B2E-D795-7AC7-1730AD0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02AE5-7DD3-C726-94C5-74FDA45A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79FEB-43BB-8562-6CBA-328E58B0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3BDAD-92F2-503C-9B7B-F4108786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D77F-9AED-3B40-B5AF-ABCB69B0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8829-A0CC-D187-621E-EF562FE6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1BD30-35FA-43B5-049D-980EB2E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4CE2D-83F4-5DAD-D6A6-B8B71753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17901-E493-1B7A-8413-F33A25A3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E5891-9B5D-5543-DA06-E629AF55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83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AE45-C34C-4F92-82AD-B9C2172F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797D8-94EE-2490-E9A4-6A801585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9C062-F750-D21A-0C93-BB174111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A4AAF-ADFF-9B98-6D3D-9F76ED6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E4C99-5887-681A-555E-B8596A88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8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0E7C-90A1-3D9E-F4B1-689E5DB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E8F49-E686-B7A2-9583-35168F92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B5E0E-721D-787F-52EF-8467BDFB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740DC-709F-C269-0B4A-DCD408ED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B964E-00B7-607B-B3F9-09FE5F3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89811-306A-E4DC-323D-A6732C8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5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5ACD-D8F5-A080-5A96-EE8FFAEF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70CAA-DB06-BFE2-134A-9AF0FBD2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DCA5A-6C79-3D06-FAF8-15B15C3C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ED73D-5B0E-F720-9877-5B2515087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BE037-1A21-79F1-2D5C-44821368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712750-A9C3-D021-016B-56241B4C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38985-EDBD-4599-42EB-13E8A7D6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DEB16-5722-4A85-729D-FDB1F447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86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11187-BC14-DFF6-B60E-E3BCD024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8E0E2-F836-23FB-774C-C8D873D4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91A2E-BCFD-928F-CA26-FA13A47B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43333-0F45-85FD-C0B6-5CFF0D57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8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02FE1-6F99-4C87-3FF4-8AE452D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5B7D2-75F9-DF34-4C0F-903763D1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CEF36-B8E6-A649-E068-71CD42E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7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0C47-3A54-F4A9-D50A-85341338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1B6C1-13FD-4168-987F-F36C91EF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FD31A-8D07-B74F-1631-630F7DC6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E2501-030D-EEFD-DEF5-5D56132D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92734-038C-E91E-2AB6-DB45D5A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77A3D-FBE0-5DBC-1BC1-3A1F1E57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2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2861D-5FF2-5B47-07D9-615C11C2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4068ED-5806-ED79-3F66-BA723ABE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6C508-E8B8-5BDB-F143-ED62B5550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61BF7-9055-E59E-B52E-11C59C2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5D5BA-3FC5-02FC-2FD6-B7F1D43A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150C7-F732-B1E3-0B85-E1ECAB40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0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23CC66-C727-CE70-0DED-9CE15F64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05D8F-BCAD-DA64-D1DC-9D39BA2E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AB75E-ED14-D2AE-007A-7F9AA8B30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9518-461B-5648-8330-E15FFCDDD945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C723C-8ED1-ADF5-44C6-2E69D9D6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2A2A8-1925-6C62-EAC7-634B3BBF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B328-1C43-6F47-80EF-81F48B011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2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2503BA8-9D78-EF39-13CC-6D48B4D93002}"/>
              </a:ext>
            </a:extLst>
          </p:cNvPr>
          <p:cNvGrpSpPr/>
          <p:nvPr/>
        </p:nvGrpSpPr>
        <p:grpSpPr>
          <a:xfrm>
            <a:off x="5496674" y="667821"/>
            <a:ext cx="2349357" cy="603606"/>
            <a:chOff x="5996683" y="667820"/>
            <a:chExt cx="1849348" cy="7191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89D8D8-5D80-9EC6-D438-3BC74A6B33A6}"/>
                </a:ext>
              </a:extLst>
            </p:cNvPr>
            <p:cNvSpPr/>
            <p:nvPr/>
          </p:nvSpPr>
          <p:spPr>
            <a:xfrm>
              <a:off x="6267236" y="667820"/>
              <a:ext cx="132536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783E9C-9E95-32DF-DEF9-A48F5FA16B7B}"/>
                </a:ext>
              </a:extLst>
            </p:cNvPr>
            <p:cNvSpPr txBox="1"/>
            <p:nvPr/>
          </p:nvSpPr>
          <p:spPr>
            <a:xfrm>
              <a:off x="5996683" y="821932"/>
              <a:ext cx="184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用户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8AB447C-D1CC-8CD8-7E36-C09C4E76507F}"/>
              </a:ext>
            </a:extLst>
          </p:cNvPr>
          <p:cNvGrpSpPr/>
          <p:nvPr/>
        </p:nvGrpSpPr>
        <p:grpSpPr>
          <a:xfrm>
            <a:off x="5496673" y="1271427"/>
            <a:ext cx="2349357" cy="603606"/>
            <a:chOff x="5996683" y="667820"/>
            <a:chExt cx="1849348" cy="71919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9DAA89-630F-377E-7EA1-671A2880F7F0}"/>
                </a:ext>
              </a:extLst>
            </p:cNvPr>
            <p:cNvSpPr/>
            <p:nvPr/>
          </p:nvSpPr>
          <p:spPr>
            <a:xfrm>
              <a:off x="6267236" y="667820"/>
              <a:ext cx="132536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7A4B26C-DB10-E871-63B7-D9CFD5C643A7}"/>
                </a:ext>
              </a:extLst>
            </p:cNvPr>
            <p:cNvSpPr txBox="1"/>
            <p:nvPr/>
          </p:nvSpPr>
          <p:spPr>
            <a:xfrm>
              <a:off x="5996683" y="821932"/>
              <a:ext cx="184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文件系统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09AFBD-59E3-9282-B44A-048A6481AC1C}"/>
              </a:ext>
            </a:extLst>
          </p:cNvPr>
          <p:cNvGrpSpPr/>
          <p:nvPr/>
        </p:nvGrpSpPr>
        <p:grpSpPr>
          <a:xfrm>
            <a:off x="5497771" y="1875033"/>
            <a:ext cx="2349357" cy="603606"/>
            <a:chOff x="5996683" y="667820"/>
            <a:chExt cx="1849348" cy="71919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7859A3C-E1FF-02CC-C182-89E8F00E2A60}"/>
                </a:ext>
              </a:extLst>
            </p:cNvPr>
            <p:cNvSpPr/>
            <p:nvPr/>
          </p:nvSpPr>
          <p:spPr>
            <a:xfrm>
              <a:off x="6267236" y="667820"/>
              <a:ext cx="132536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11FE-B3C1-51B5-6F49-CFFAE3F42F3C}"/>
                </a:ext>
              </a:extLst>
            </p:cNvPr>
            <p:cNvSpPr txBox="1"/>
            <p:nvPr/>
          </p:nvSpPr>
          <p:spPr>
            <a:xfrm>
              <a:off x="5996683" y="821932"/>
              <a:ext cx="184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进程交互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7A4077-C959-E5B1-0F22-4716A6A45C5C}"/>
              </a:ext>
            </a:extLst>
          </p:cNvPr>
          <p:cNvGrpSpPr/>
          <p:nvPr/>
        </p:nvGrpSpPr>
        <p:grpSpPr>
          <a:xfrm>
            <a:off x="5496672" y="2480684"/>
            <a:ext cx="2349357" cy="603606"/>
            <a:chOff x="5996683" y="667820"/>
            <a:chExt cx="1849348" cy="71919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5E26B0-5F80-4148-6BE3-8C952C76FA0D}"/>
                </a:ext>
              </a:extLst>
            </p:cNvPr>
            <p:cNvSpPr/>
            <p:nvPr/>
          </p:nvSpPr>
          <p:spPr>
            <a:xfrm>
              <a:off x="6267236" y="667820"/>
              <a:ext cx="132536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DA09F33-E1DD-2FC7-6842-D69DC136568C}"/>
                </a:ext>
              </a:extLst>
            </p:cNvPr>
            <p:cNvSpPr txBox="1"/>
            <p:nvPr/>
          </p:nvSpPr>
          <p:spPr>
            <a:xfrm>
              <a:off x="5996683" y="821932"/>
              <a:ext cx="1849348" cy="44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I/O</a:t>
              </a:r>
              <a:r>
                <a:rPr kumimoji="1" lang="zh-CN" altLang="en-US" dirty="0"/>
                <a:t> 设备管理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E36312-3A9E-5C02-8B02-E14B44F6AA19}"/>
              </a:ext>
            </a:extLst>
          </p:cNvPr>
          <p:cNvGrpSpPr/>
          <p:nvPr/>
        </p:nvGrpSpPr>
        <p:grpSpPr>
          <a:xfrm>
            <a:off x="5496672" y="3084290"/>
            <a:ext cx="2349357" cy="603606"/>
            <a:chOff x="5996683" y="667820"/>
            <a:chExt cx="1849348" cy="719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E3E6C7F-A69D-9659-B7AE-1C9662C8DA5D}"/>
                </a:ext>
              </a:extLst>
            </p:cNvPr>
            <p:cNvSpPr/>
            <p:nvPr/>
          </p:nvSpPr>
          <p:spPr>
            <a:xfrm>
              <a:off x="6267236" y="667820"/>
              <a:ext cx="132536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6FC3451-6A32-8DA1-E863-3C42EB4A7925}"/>
                </a:ext>
              </a:extLst>
            </p:cNvPr>
            <p:cNvSpPr txBox="1"/>
            <p:nvPr/>
          </p:nvSpPr>
          <p:spPr>
            <a:xfrm>
              <a:off x="5996683" y="821932"/>
              <a:ext cx="1849348" cy="44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虚存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0C9247B-835B-5589-AA28-195E75B35FD4}"/>
              </a:ext>
            </a:extLst>
          </p:cNvPr>
          <p:cNvGrpSpPr/>
          <p:nvPr/>
        </p:nvGrpSpPr>
        <p:grpSpPr>
          <a:xfrm>
            <a:off x="5242228" y="3687896"/>
            <a:ext cx="2880000" cy="603606"/>
            <a:chOff x="6273102" y="-2194958"/>
            <a:chExt cx="2267056" cy="71919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86F915E-43E4-60C2-C681-1BAFDE217DAC}"/>
                </a:ext>
              </a:extLst>
            </p:cNvPr>
            <p:cNvSpPr/>
            <p:nvPr/>
          </p:nvSpPr>
          <p:spPr>
            <a:xfrm>
              <a:off x="6273102" y="-2194958"/>
              <a:ext cx="226705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1814E4-A718-A23C-B58C-6EA427085B65}"/>
                </a:ext>
              </a:extLst>
            </p:cNvPr>
            <p:cNvSpPr txBox="1"/>
            <p:nvPr/>
          </p:nvSpPr>
          <p:spPr>
            <a:xfrm>
              <a:off x="6473393" y="-2074651"/>
              <a:ext cx="1849348" cy="44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基本进程管理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1CBFE46-DAEE-5668-16DD-3BD1F5E28E1C}"/>
              </a:ext>
            </a:extLst>
          </p:cNvPr>
          <p:cNvGrpSpPr/>
          <p:nvPr/>
        </p:nvGrpSpPr>
        <p:grpSpPr>
          <a:xfrm>
            <a:off x="5242228" y="4291502"/>
            <a:ext cx="2880000" cy="603606"/>
            <a:chOff x="6273102" y="-2194958"/>
            <a:chExt cx="2267056" cy="71919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A8C844C-CCB0-E4B1-B9D1-3910A65D6480}"/>
                </a:ext>
              </a:extLst>
            </p:cNvPr>
            <p:cNvSpPr/>
            <p:nvPr/>
          </p:nvSpPr>
          <p:spPr>
            <a:xfrm>
              <a:off x="6273102" y="-2194958"/>
              <a:ext cx="2267056" cy="719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DD59A28-0AB0-1F49-47D7-ACA040B40A55}"/>
                </a:ext>
              </a:extLst>
            </p:cNvPr>
            <p:cNvSpPr txBox="1"/>
            <p:nvPr/>
          </p:nvSpPr>
          <p:spPr>
            <a:xfrm>
              <a:off x="6473393" y="-2074651"/>
              <a:ext cx="1849348" cy="44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硬件 </a:t>
              </a:r>
            </a:p>
          </p:txBody>
        </p:sp>
      </p:grp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3A48E9BC-A954-EE06-7016-BA1EFEA01E9B}"/>
              </a:ext>
            </a:extLst>
          </p:cNvPr>
          <p:cNvSpPr/>
          <p:nvPr/>
        </p:nvSpPr>
        <p:spPr>
          <a:xfrm>
            <a:off x="4911903" y="667822"/>
            <a:ext cx="330326" cy="1207212"/>
          </a:xfrm>
          <a:prstGeom prst="leftBrace">
            <a:avLst>
              <a:gd name="adj1" fmla="val 89379"/>
              <a:gd name="adj2" fmla="val 504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E56750C1-8819-26D0-28A2-3F4AD0BB5288}"/>
              </a:ext>
            </a:extLst>
          </p:cNvPr>
          <p:cNvSpPr/>
          <p:nvPr/>
        </p:nvSpPr>
        <p:spPr>
          <a:xfrm>
            <a:off x="4908690" y="1880922"/>
            <a:ext cx="330326" cy="3014186"/>
          </a:xfrm>
          <a:prstGeom prst="leftBrace">
            <a:avLst>
              <a:gd name="adj1" fmla="val 89379"/>
              <a:gd name="adj2" fmla="val 504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006B9B6-11BF-033D-2043-7703658774D5}"/>
              </a:ext>
            </a:extLst>
          </p:cNvPr>
          <p:cNvSpPr txBox="1"/>
          <p:nvPr/>
        </p:nvSpPr>
        <p:spPr>
          <a:xfrm>
            <a:off x="3799460" y="1086761"/>
            <a:ext cx="12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用户模式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C5E0F7-3E40-83A8-44C4-A1B1E7A8FB83}"/>
              </a:ext>
            </a:extLst>
          </p:cNvPr>
          <p:cNvSpPr txBox="1"/>
          <p:nvPr/>
        </p:nvSpPr>
        <p:spPr>
          <a:xfrm>
            <a:off x="3799459" y="3180802"/>
            <a:ext cx="12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内核模式</a:t>
            </a:r>
          </a:p>
        </p:txBody>
      </p:sp>
    </p:spTree>
    <p:extLst>
      <p:ext uri="{BB962C8B-B14F-4D97-AF65-F5344CB8AC3E}">
        <p14:creationId xmlns:p14="http://schemas.microsoft.com/office/powerpoint/2010/main" val="36645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2022-07-25T11:24:28Z</dcterms:created>
  <dcterms:modified xsi:type="dcterms:W3CDTF">2022-07-25T11:32:44Z</dcterms:modified>
</cp:coreProperties>
</file>