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62004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73" d="100"/>
          <a:sy n="73" d="100"/>
        </p:scale>
        <p:origin x="170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767462"/>
            <a:ext cx="13770372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5672376"/>
            <a:ext cx="12150329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8B0-8AB4-9D48-96B3-24A4056FF10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B767-B11F-9549-AFDA-B1FA2F460F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01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8B0-8AB4-9D48-96B3-24A4056FF10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B767-B11F-9549-AFDA-B1FA2F460F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587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574987"/>
            <a:ext cx="3493219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574987"/>
            <a:ext cx="10277153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8B0-8AB4-9D48-96B3-24A4056FF10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B767-B11F-9549-AFDA-B1FA2F460F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31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8B0-8AB4-9D48-96B3-24A4056FF10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B767-B11F-9549-AFDA-B1FA2F460F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184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2692444"/>
            <a:ext cx="13972878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7227345"/>
            <a:ext cx="13972878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8B0-8AB4-9D48-96B3-24A4056FF10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B767-B11F-9549-AFDA-B1FA2F460F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41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2874937"/>
            <a:ext cx="6885186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2874937"/>
            <a:ext cx="6885186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8B0-8AB4-9D48-96B3-24A4056FF10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B767-B11F-9549-AFDA-B1FA2F460F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7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574990"/>
            <a:ext cx="13972878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2647443"/>
            <a:ext cx="685354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3944914"/>
            <a:ext cx="6853544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2647443"/>
            <a:ext cx="688729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3944914"/>
            <a:ext cx="688729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8B0-8AB4-9D48-96B3-24A4056FF10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B767-B11F-9549-AFDA-B1FA2F460F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69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8B0-8AB4-9D48-96B3-24A4056FF10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B767-B11F-9549-AFDA-B1FA2F460F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25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8B0-8AB4-9D48-96B3-24A4056FF10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B767-B11F-9549-AFDA-B1FA2F460F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33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19984"/>
            <a:ext cx="5225063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554968"/>
            <a:ext cx="8201472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239929"/>
            <a:ext cx="5225063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8B0-8AB4-9D48-96B3-24A4056FF10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B767-B11F-9549-AFDA-B1FA2F460F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24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19984"/>
            <a:ext cx="5225063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554968"/>
            <a:ext cx="8201472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239929"/>
            <a:ext cx="5225063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8B0-8AB4-9D48-96B3-24A4056FF10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B767-B11F-9549-AFDA-B1FA2F460F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36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574990"/>
            <a:ext cx="1397287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2874937"/>
            <a:ext cx="13972878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0009783"/>
            <a:ext cx="364509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138B0-8AB4-9D48-96B3-24A4056FF10E}" type="datetimeFigureOut">
              <a:rPr kumimoji="1" lang="zh-CN" altLang="en-US" smtClean="0"/>
              <a:t>2022/8/1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0009783"/>
            <a:ext cx="54676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0009783"/>
            <a:ext cx="364509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6B767-B11F-9549-AFDA-B1FA2F460F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02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立方体 13">
            <a:extLst>
              <a:ext uri="{FF2B5EF4-FFF2-40B4-BE49-F238E27FC236}">
                <a16:creationId xmlns:a16="http://schemas.microsoft.com/office/drawing/2014/main" id="{5F1CE282-921F-5F77-59CF-8F3E07A6A15B}"/>
              </a:ext>
            </a:extLst>
          </p:cNvPr>
          <p:cNvSpPr/>
          <p:nvPr/>
        </p:nvSpPr>
        <p:spPr>
          <a:xfrm>
            <a:off x="9668276" y="2139497"/>
            <a:ext cx="1162696" cy="904128"/>
          </a:xfrm>
          <a:prstGeom prst="cube">
            <a:avLst>
              <a:gd name="adj" fmla="val 13900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处理器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FEA3621-0808-244F-95EF-D5BE8B46ACE7}"/>
              </a:ext>
            </a:extLst>
          </p:cNvPr>
          <p:cNvGrpSpPr/>
          <p:nvPr/>
        </p:nvGrpSpPr>
        <p:grpSpPr>
          <a:xfrm>
            <a:off x="505214" y="2433561"/>
            <a:ext cx="2948680" cy="534257"/>
            <a:chOff x="3121634" y="1037688"/>
            <a:chExt cx="2948680" cy="53425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F3E90BB-3A03-79F9-EA33-36948F79BF18}"/>
                </a:ext>
              </a:extLst>
            </p:cNvPr>
            <p:cNvSpPr/>
            <p:nvPr/>
          </p:nvSpPr>
          <p:spPr>
            <a:xfrm>
              <a:off x="480659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4E59916-9F6A-9A34-59EB-A67AD402A287}"/>
                </a:ext>
              </a:extLst>
            </p:cNvPr>
            <p:cNvSpPr/>
            <p:nvPr/>
          </p:nvSpPr>
          <p:spPr>
            <a:xfrm>
              <a:off x="438535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218245D-4205-AE0B-04F0-7C446A342355}"/>
                </a:ext>
              </a:extLst>
            </p:cNvPr>
            <p:cNvSpPr/>
            <p:nvPr/>
          </p:nvSpPr>
          <p:spPr>
            <a:xfrm>
              <a:off x="396411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0337AEA-B609-B18F-D066-FBF5AE6E68E2}"/>
                </a:ext>
              </a:extLst>
            </p:cNvPr>
            <p:cNvSpPr/>
            <p:nvPr/>
          </p:nvSpPr>
          <p:spPr>
            <a:xfrm>
              <a:off x="354287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2B2A9C96-C468-2738-0019-4452DE06483D}"/>
                </a:ext>
              </a:extLst>
            </p:cNvPr>
            <p:cNvCxnSpPr/>
            <p:nvPr/>
          </p:nvCxnSpPr>
          <p:spPr>
            <a:xfrm>
              <a:off x="3121634" y="1037688"/>
              <a:ext cx="4212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D3888EF-C457-FFFA-911A-789BE0EAC685}"/>
                </a:ext>
              </a:extLst>
            </p:cNvPr>
            <p:cNvCxnSpPr/>
            <p:nvPr/>
          </p:nvCxnSpPr>
          <p:spPr>
            <a:xfrm>
              <a:off x="3121634" y="1570100"/>
              <a:ext cx="4212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25238CA-F80E-4A27-E7EB-6D321723DE2F}"/>
                </a:ext>
              </a:extLst>
            </p:cNvPr>
            <p:cNvSpPr/>
            <p:nvPr/>
          </p:nvSpPr>
          <p:spPr>
            <a:xfrm>
              <a:off x="522783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6C487E-6955-7A5E-3D53-699C1D24B529}"/>
                </a:ext>
              </a:extLst>
            </p:cNvPr>
            <p:cNvSpPr/>
            <p:nvPr/>
          </p:nvSpPr>
          <p:spPr>
            <a:xfrm>
              <a:off x="564907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2C435D79-0B52-D290-CCDA-DB7CEED2CD3B}"/>
              </a:ext>
            </a:extLst>
          </p:cNvPr>
          <p:cNvSpPr txBox="1"/>
          <p:nvPr/>
        </p:nvSpPr>
        <p:spPr>
          <a:xfrm>
            <a:off x="1137074" y="1954831"/>
            <a:ext cx="2146742" cy="484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后备作业队列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186A640-F45F-EA40-B967-95B0DFD4890C}"/>
              </a:ext>
            </a:extLst>
          </p:cNvPr>
          <p:cNvGrpSpPr/>
          <p:nvPr/>
        </p:nvGrpSpPr>
        <p:grpSpPr>
          <a:xfrm>
            <a:off x="4876125" y="2420665"/>
            <a:ext cx="2948680" cy="534257"/>
            <a:chOff x="3121634" y="1037688"/>
            <a:chExt cx="2948680" cy="53425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C6AC4D4-2EEC-709C-4DC2-D678F1154020}"/>
                </a:ext>
              </a:extLst>
            </p:cNvPr>
            <p:cNvSpPr/>
            <p:nvPr/>
          </p:nvSpPr>
          <p:spPr>
            <a:xfrm>
              <a:off x="480659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6689DAB-D999-AE69-761D-8D1D3E3F3A5A}"/>
                </a:ext>
              </a:extLst>
            </p:cNvPr>
            <p:cNvSpPr/>
            <p:nvPr/>
          </p:nvSpPr>
          <p:spPr>
            <a:xfrm>
              <a:off x="438535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B8C1B55-E470-AB0E-A06E-05AB5321DF06}"/>
                </a:ext>
              </a:extLst>
            </p:cNvPr>
            <p:cNvSpPr/>
            <p:nvPr/>
          </p:nvSpPr>
          <p:spPr>
            <a:xfrm>
              <a:off x="396411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19E8831-EABC-8844-BE0D-0A48B3415161}"/>
                </a:ext>
              </a:extLst>
            </p:cNvPr>
            <p:cNvSpPr/>
            <p:nvPr/>
          </p:nvSpPr>
          <p:spPr>
            <a:xfrm>
              <a:off x="354287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14ED5E1F-9587-2EB5-64B5-AC14679E69EA}"/>
                </a:ext>
              </a:extLst>
            </p:cNvPr>
            <p:cNvCxnSpPr/>
            <p:nvPr/>
          </p:nvCxnSpPr>
          <p:spPr>
            <a:xfrm>
              <a:off x="3121634" y="1037688"/>
              <a:ext cx="4212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D0FF7998-C90C-88AD-0A7C-2EDFA30E68B8}"/>
                </a:ext>
              </a:extLst>
            </p:cNvPr>
            <p:cNvCxnSpPr/>
            <p:nvPr/>
          </p:nvCxnSpPr>
          <p:spPr>
            <a:xfrm>
              <a:off x="3121634" y="1570100"/>
              <a:ext cx="4212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96788A2-BCDD-5824-42BE-14F997541134}"/>
                </a:ext>
              </a:extLst>
            </p:cNvPr>
            <p:cNvSpPr/>
            <p:nvPr/>
          </p:nvSpPr>
          <p:spPr>
            <a:xfrm>
              <a:off x="522783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F704DDC-4362-C460-C168-A676FF06F716}"/>
                </a:ext>
              </a:extLst>
            </p:cNvPr>
            <p:cNvSpPr/>
            <p:nvPr/>
          </p:nvSpPr>
          <p:spPr>
            <a:xfrm>
              <a:off x="564907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ADC9CBC-0E4E-8549-30A2-6B199447C87B}"/>
              </a:ext>
            </a:extLst>
          </p:cNvPr>
          <p:cNvSpPr txBox="1"/>
          <p:nvPr/>
        </p:nvSpPr>
        <p:spPr>
          <a:xfrm>
            <a:off x="5796467" y="1954831"/>
            <a:ext cx="1492716" cy="484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就绪队列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A2F873E-1D2D-45DB-CE6F-C58E02F5B843}"/>
              </a:ext>
            </a:extLst>
          </p:cNvPr>
          <p:cNvGrpSpPr/>
          <p:nvPr/>
        </p:nvGrpSpPr>
        <p:grpSpPr>
          <a:xfrm flipH="1">
            <a:off x="4876125" y="6036783"/>
            <a:ext cx="2948680" cy="534257"/>
            <a:chOff x="3121634" y="1037688"/>
            <a:chExt cx="2948680" cy="53425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087A6AF-D568-2EE2-B3A1-6734D7034F98}"/>
                </a:ext>
              </a:extLst>
            </p:cNvPr>
            <p:cNvSpPr/>
            <p:nvPr/>
          </p:nvSpPr>
          <p:spPr>
            <a:xfrm>
              <a:off x="480659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74550EC-F610-51AE-7517-5B11C24C7B37}"/>
                </a:ext>
              </a:extLst>
            </p:cNvPr>
            <p:cNvSpPr/>
            <p:nvPr/>
          </p:nvSpPr>
          <p:spPr>
            <a:xfrm>
              <a:off x="438535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2A34F17-6DE4-F5CC-F4C5-F683F160DF96}"/>
                </a:ext>
              </a:extLst>
            </p:cNvPr>
            <p:cNvSpPr/>
            <p:nvPr/>
          </p:nvSpPr>
          <p:spPr>
            <a:xfrm>
              <a:off x="396411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2004C2B-AF7E-8DB4-B15D-B3C1E2913ADF}"/>
                </a:ext>
              </a:extLst>
            </p:cNvPr>
            <p:cNvSpPr/>
            <p:nvPr/>
          </p:nvSpPr>
          <p:spPr>
            <a:xfrm>
              <a:off x="354287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179B0A08-862D-53E7-FACD-1F7F9F680874}"/>
                </a:ext>
              </a:extLst>
            </p:cNvPr>
            <p:cNvCxnSpPr/>
            <p:nvPr/>
          </p:nvCxnSpPr>
          <p:spPr>
            <a:xfrm>
              <a:off x="3121634" y="1037688"/>
              <a:ext cx="4212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FC752B97-5432-5B74-ED34-9A8B80F12D0E}"/>
                </a:ext>
              </a:extLst>
            </p:cNvPr>
            <p:cNvCxnSpPr/>
            <p:nvPr/>
          </p:nvCxnSpPr>
          <p:spPr>
            <a:xfrm>
              <a:off x="3121634" y="1570100"/>
              <a:ext cx="4212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AFB4F81-6617-5E24-F446-D48F00D02C3D}"/>
                </a:ext>
              </a:extLst>
            </p:cNvPr>
            <p:cNvSpPr/>
            <p:nvPr/>
          </p:nvSpPr>
          <p:spPr>
            <a:xfrm>
              <a:off x="522783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7354864-5526-3E1C-89CE-A4837D9F8BBE}"/>
                </a:ext>
              </a:extLst>
            </p:cNvPr>
            <p:cNvSpPr/>
            <p:nvPr/>
          </p:nvSpPr>
          <p:spPr>
            <a:xfrm>
              <a:off x="564907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7626DAF-596C-FEA8-0EC4-BB5D8D2F0978}"/>
              </a:ext>
            </a:extLst>
          </p:cNvPr>
          <p:cNvGrpSpPr/>
          <p:nvPr/>
        </p:nvGrpSpPr>
        <p:grpSpPr>
          <a:xfrm flipH="1">
            <a:off x="4876125" y="7844841"/>
            <a:ext cx="2948680" cy="534257"/>
            <a:chOff x="3121634" y="1037688"/>
            <a:chExt cx="2948680" cy="53425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F58D3DC-034A-F701-3D86-6D156D48B5C4}"/>
                </a:ext>
              </a:extLst>
            </p:cNvPr>
            <p:cNvSpPr/>
            <p:nvPr/>
          </p:nvSpPr>
          <p:spPr>
            <a:xfrm>
              <a:off x="480659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CC65363-C031-3193-0E03-1534820AD2B2}"/>
                </a:ext>
              </a:extLst>
            </p:cNvPr>
            <p:cNvSpPr/>
            <p:nvPr/>
          </p:nvSpPr>
          <p:spPr>
            <a:xfrm>
              <a:off x="438535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58107A8-2C0A-86BB-993F-78C97C359017}"/>
                </a:ext>
              </a:extLst>
            </p:cNvPr>
            <p:cNvSpPr/>
            <p:nvPr/>
          </p:nvSpPr>
          <p:spPr>
            <a:xfrm>
              <a:off x="396411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BBF6CD2-B2F9-A8BE-71F6-91F17E05A90F}"/>
                </a:ext>
              </a:extLst>
            </p:cNvPr>
            <p:cNvSpPr/>
            <p:nvPr/>
          </p:nvSpPr>
          <p:spPr>
            <a:xfrm>
              <a:off x="354287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802230CF-D731-B8F2-B93F-D78F854E531F}"/>
                </a:ext>
              </a:extLst>
            </p:cNvPr>
            <p:cNvCxnSpPr/>
            <p:nvPr/>
          </p:nvCxnSpPr>
          <p:spPr>
            <a:xfrm>
              <a:off x="3121634" y="1037688"/>
              <a:ext cx="4212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CE2E3EEF-B21D-C936-DE81-6C94488928BB}"/>
                </a:ext>
              </a:extLst>
            </p:cNvPr>
            <p:cNvCxnSpPr/>
            <p:nvPr/>
          </p:nvCxnSpPr>
          <p:spPr>
            <a:xfrm>
              <a:off x="3121634" y="1570100"/>
              <a:ext cx="4212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F369DAB-B035-2BA8-B0FE-721E5DD1108B}"/>
                </a:ext>
              </a:extLst>
            </p:cNvPr>
            <p:cNvSpPr/>
            <p:nvPr/>
          </p:nvSpPr>
          <p:spPr>
            <a:xfrm>
              <a:off x="522783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9A5D7A6-AE14-8161-321D-D3E56E26EDFC}"/>
                </a:ext>
              </a:extLst>
            </p:cNvPr>
            <p:cNvSpPr/>
            <p:nvPr/>
          </p:nvSpPr>
          <p:spPr>
            <a:xfrm>
              <a:off x="564907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F07A9865-C662-E513-6F71-08D002CA6668}"/>
              </a:ext>
            </a:extLst>
          </p:cNvPr>
          <p:cNvCxnSpPr>
            <a:cxnSpLocks/>
          </p:cNvCxnSpPr>
          <p:nvPr/>
        </p:nvCxnSpPr>
        <p:spPr>
          <a:xfrm flipH="1">
            <a:off x="4726228" y="2528724"/>
            <a:ext cx="6117444" cy="4736"/>
          </a:xfrm>
          <a:prstGeom prst="bentConnector5">
            <a:avLst>
              <a:gd name="adj1" fmla="val -3737"/>
              <a:gd name="adj2" fmla="val -19854983"/>
              <a:gd name="adj3" fmla="val 1043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9EAA6B5A-4D13-C185-3D00-D49AFF446E3F}"/>
              </a:ext>
            </a:extLst>
          </p:cNvPr>
          <p:cNvCxnSpPr/>
          <p:nvPr/>
        </p:nvCxnSpPr>
        <p:spPr>
          <a:xfrm>
            <a:off x="3453894" y="2776655"/>
            <a:ext cx="12705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1D7B1DC0-359E-F91B-803A-ADC12FEDA8A0}"/>
              </a:ext>
            </a:extLst>
          </p:cNvPr>
          <p:cNvCxnSpPr>
            <a:cxnSpLocks/>
          </p:cNvCxnSpPr>
          <p:nvPr/>
        </p:nvCxnSpPr>
        <p:spPr>
          <a:xfrm>
            <a:off x="7839318" y="2718598"/>
            <a:ext cx="18289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6D7215BD-EB6C-87FD-5FE6-3FE78E2B0664}"/>
              </a:ext>
            </a:extLst>
          </p:cNvPr>
          <p:cNvCxnSpPr>
            <a:cxnSpLocks/>
          </p:cNvCxnSpPr>
          <p:nvPr/>
        </p:nvCxnSpPr>
        <p:spPr>
          <a:xfrm flipV="1">
            <a:off x="10830972" y="2687793"/>
            <a:ext cx="1691848" cy="128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D39452F6-A110-9FE7-F1F1-E8BA201A360A}"/>
              </a:ext>
            </a:extLst>
          </p:cNvPr>
          <p:cNvSpPr txBox="1"/>
          <p:nvPr/>
        </p:nvSpPr>
        <p:spPr>
          <a:xfrm>
            <a:off x="11865338" y="23313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完成</a:t>
            </a:r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E9F11736-A4C6-A47B-23B9-051B0345812B}"/>
              </a:ext>
            </a:extLst>
          </p:cNvPr>
          <p:cNvCxnSpPr>
            <a:cxnSpLocks/>
          </p:cNvCxnSpPr>
          <p:nvPr/>
        </p:nvCxnSpPr>
        <p:spPr>
          <a:xfrm flipH="1">
            <a:off x="8482896" y="2331357"/>
            <a:ext cx="313979" cy="37636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530D0ED0-D79A-4581-7261-8080080B9999}"/>
              </a:ext>
            </a:extLst>
          </p:cNvPr>
          <p:cNvSpPr txBox="1"/>
          <p:nvPr/>
        </p:nvSpPr>
        <p:spPr>
          <a:xfrm>
            <a:off x="8242877" y="1969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低级调度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3698E1A-073E-7223-597D-681A9FB1C87D}"/>
              </a:ext>
            </a:extLst>
          </p:cNvPr>
          <p:cNvSpPr txBox="1"/>
          <p:nvPr/>
        </p:nvSpPr>
        <p:spPr>
          <a:xfrm>
            <a:off x="7454520" y="1209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超时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2DE9592-9E64-950B-C29D-96F3A4CCB3E1}"/>
              </a:ext>
            </a:extLst>
          </p:cNvPr>
          <p:cNvSpPr txBox="1"/>
          <p:nvPr/>
        </p:nvSpPr>
        <p:spPr>
          <a:xfrm>
            <a:off x="5565635" y="38008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挂起就绪队列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7D757E3-8934-B691-220C-2E8287CEA13F}"/>
              </a:ext>
            </a:extLst>
          </p:cNvPr>
          <p:cNvSpPr txBox="1"/>
          <p:nvPr/>
        </p:nvSpPr>
        <p:spPr>
          <a:xfrm>
            <a:off x="5582292" y="56637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挂起等待队列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87DB16B-1E2B-83B2-C42B-C58E618FE2FA}"/>
              </a:ext>
            </a:extLst>
          </p:cNvPr>
          <p:cNvSpPr txBox="1"/>
          <p:nvPr/>
        </p:nvSpPr>
        <p:spPr>
          <a:xfrm>
            <a:off x="5796467" y="74755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等待队列</a:t>
            </a:r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FEF1A5C4-8F13-85D3-9EB0-2853071CD7FC}"/>
              </a:ext>
            </a:extLst>
          </p:cNvPr>
          <p:cNvCxnSpPr>
            <a:cxnSpLocks/>
          </p:cNvCxnSpPr>
          <p:nvPr/>
        </p:nvCxnSpPr>
        <p:spPr>
          <a:xfrm>
            <a:off x="10798536" y="2953077"/>
            <a:ext cx="133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连接符 113">
            <a:extLst>
              <a:ext uri="{FF2B5EF4-FFF2-40B4-BE49-F238E27FC236}">
                <a16:creationId xmlns:a16="http://schemas.microsoft.com/office/drawing/2014/main" id="{E589CB54-8427-DD9A-1923-38745C0D5F49}"/>
              </a:ext>
            </a:extLst>
          </p:cNvPr>
          <p:cNvCxnSpPr>
            <a:cxnSpLocks/>
          </p:cNvCxnSpPr>
          <p:nvPr/>
        </p:nvCxnSpPr>
        <p:spPr>
          <a:xfrm rot="5400000">
            <a:off x="7389775" y="3372198"/>
            <a:ext cx="5164124" cy="4315422"/>
          </a:xfrm>
          <a:prstGeom prst="bentConnector3">
            <a:avLst>
              <a:gd name="adj1" fmla="val 1000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EABDE081-91F4-8A1B-2DDA-680E9E613D3D}"/>
              </a:ext>
            </a:extLst>
          </p:cNvPr>
          <p:cNvSpPr txBox="1"/>
          <p:nvPr/>
        </p:nvSpPr>
        <p:spPr>
          <a:xfrm>
            <a:off x="9471856" y="77245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等待事件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B5641D6-C5A5-C19D-6BC5-082313B218CF}"/>
              </a:ext>
            </a:extLst>
          </p:cNvPr>
          <p:cNvGrpSpPr/>
          <p:nvPr/>
        </p:nvGrpSpPr>
        <p:grpSpPr>
          <a:xfrm flipH="1">
            <a:off x="4876125" y="4228724"/>
            <a:ext cx="2948680" cy="534257"/>
            <a:chOff x="3121634" y="1037688"/>
            <a:chExt cx="2948680" cy="53425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952557D-7ACE-935F-3CBC-B66F982BA884}"/>
                </a:ext>
              </a:extLst>
            </p:cNvPr>
            <p:cNvSpPr/>
            <p:nvPr/>
          </p:nvSpPr>
          <p:spPr>
            <a:xfrm>
              <a:off x="480659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194C247-1283-38E2-2E37-F57E352322DE}"/>
                </a:ext>
              </a:extLst>
            </p:cNvPr>
            <p:cNvSpPr/>
            <p:nvPr/>
          </p:nvSpPr>
          <p:spPr>
            <a:xfrm>
              <a:off x="438535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0B841EE-D169-C9F9-8FB3-5E21F4D2ACE2}"/>
                </a:ext>
              </a:extLst>
            </p:cNvPr>
            <p:cNvSpPr/>
            <p:nvPr/>
          </p:nvSpPr>
          <p:spPr>
            <a:xfrm>
              <a:off x="396411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240DADA-9AC9-8CD2-403E-F6CE3C44DB85}"/>
                </a:ext>
              </a:extLst>
            </p:cNvPr>
            <p:cNvSpPr/>
            <p:nvPr/>
          </p:nvSpPr>
          <p:spPr>
            <a:xfrm>
              <a:off x="354287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9D65D3F2-2138-25CF-854F-562596DBC4AE}"/>
                </a:ext>
              </a:extLst>
            </p:cNvPr>
            <p:cNvCxnSpPr/>
            <p:nvPr/>
          </p:nvCxnSpPr>
          <p:spPr>
            <a:xfrm>
              <a:off x="3121634" y="1037688"/>
              <a:ext cx="4212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C55E87B3-D284-483D-8277-2C7DA2D376CA}"/>
                </a:ext>
              </a:extLst>
            </p:cNvPr>
            <p:cNvCxnSpPr/>
            <p:nvPr/>
          </p:nvCxnSpPr>
          <p:spPr>
            <a:xfrm>
              <a:off x="3121634" y="1570100"/>
              <a:ext cx="42124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002F0F9-0310-8606-6EBD-8B03B3F3422F}"/>
                </a:ext>
              </a:extLst>
            </p:cNvPr>
            <p:cNvSpPr/>
            <p:nvPr/>
          </p:nvSpPr>
          <p:spPr>
            <a:xfrm>
              <a:off x="522783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502EB9D-6EE7-DD09-2DF3-A8429CBE89E5}"/>
                </a:ext>
              </a:extLst>
            </p:cNvPr>
            <p:cNvSpPr/>
            <p:nvPr/>
          </p:nvSpPr>
          <p:spPr>
            <a:xfrm>
              <a:off x="5649074" y="1037688"/>
              <a:ext cx="421240" cy="534257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57B014BC-69E7-979F-87A7-FB702E00CCE8}"/>
              </a:ext>
            </a:extLst>
          </p:cNvPr>
          <p:cNvCxnSpPr>
            <a:cxnSpLocks/>
          </p:cNvCxnSpPr>
          <p:nvPr/>
        </p:nvCxnSpPr>
        <p:spPr>
          <a:xfrm>
            <a:off x="7818246" y="2844735"/>
            <a:ext cx="7346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EAFB43FF-8399-E6C3-0F39-530C8F5244B1}"/>
              </a:ext>
            </a:extLst>
          </p:cNvPr>
          <p:cNvCxnSpPr>
            <a:cxnSpLocks/>
          </p:cNvCxnSpPr>
          <p:nvPr/>
        </p:nvCxnSpPr>
        <p:spPr>
          <a:xfrm flipV="1">
            <a:off x="8552849" y="2841560"/>
            <a:ext cx="0" cy="1506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26B2A4C7-98D2-F653-03FE-5503697749DA}"/>
              </a:ext>
            </a:extLst>
          </p:cNvPr>
          <p:cNvCxnSpPr/>
          <p:nvPr/>
        </p:nvCxnSpPr>
        <p:spPr>
          <a:xfrm flipH="1">
            <a:off x="7788290" y="4347946"/>
            <a:ext cx="764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ACF583B6-018F-B3F5-8075-44CEEA9D40C9}"/>
              </a:ext>
            </a:extLst>
          </p:cNvPr>
          <p:cNvCxnSpPr/>
          <p:nvPr/>
        </p:nvCxnSpPr>
        <p:spPr>
          <a:xfrm flipH="1">
            <a:off x="7788290" y="4592813"/>
            <a:ext cx="764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FA39816D-DAFA-9426-930E-1AB5AA7B00EA}"/>
              </a:ext>
            </a:extLst>
          </p:cNvPr>
          <p:cNvCxnSpPr>
            <a:cxnSpLocks/>
          </p:cNvCxnSpPr>
          <p:nvPr/>
        </p:nvCxnSpPr>
        <p:spPr>
          <a:xfrm flipV="1">
            <a:off x="8552849" y="4592813"/>
            <a:ext cx="0" cy="8070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5857AEE3-5263-A6DE-67D4-09C486F7B4D1}"/>
              </a:ext>
            </a:extLst>
          </p:cNvPr>
          <p:cNvCxnSpPr>
            <a:cxnSpLocks/>
          </p:cNvCxnSpPr>
          <p:nvPr/>
        </p:nvCxnSpPr>
        <p:spPr>
          <a:xfrm flipV="1">
            <a:off x="4724400" y="5399816"/>
            <a:ext cx="3828658" cy="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5F42F9AD-20FD-B7D0-B128-7756824FC729}"/>
              </a:ext>
            </a:extLst>
          </p:cNvPr>
          <p:cNvCxnSpPr>
            <a:cxnSpLocks/>
          </p:cNvCxnSpPr>
          <p:nvPr/>
        </p:nvCxnSpPr>
        <p:spPr>
          <a:xfrm flipV="1">
            <a:off x="4724400" y="5399816"/>
            <a:ext cx="0" cy="9040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D4B844C9-BDE6-1113-D077-EEA86DFDE1F3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4724400" y="6303911"/>
            <a:ext cx="15172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24747FD8-5B6B-1F3D-D77D-2186013465D9}"/>
              </a:ext>
            </a:extLst>
          </p:cNvPr>
          <p:cNvCxnSpPr/>
          <p:nvPr/>
        </p:nvCxnSpPr>
        <p:spPr>
          <a:xfrm flipH="1">
            <a:off x="7777418" y="6303911"/>
            <a:ext cx="764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E9F77C8A-72B5-95DC-5E25-54DCE1BF7932}"/>
              </a:ext>
            </a:extLst>
          </p:cNvPr>
          <p:cNvCxnSpPr>
            <a:cxnSpLocks/>
          </p:cNvCxnSpPr>
          <p:nvPr/>
        </p:nvCxnSpPr>
        <p:spPr>
          <a:xfrm flipV="1">
            <a:off x="8541977" y="6303911"/>
            <a:ext cx="0" cy="945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3A82F5F-E79B-FA7E-44F9-EA88AA26DEEB}"/>
              </a:ext>
            </a:extLst>
          </p:cNvPr>
          <p:cNvCxnSpPr>
            <a:cxnSpLocks/>
          </p:cNvCxnSpPr>
          <p:nvPr/>
        </p:nvCxnSpPr>
        <p:spPr>
          <a:xfrm flipV="1">
            <a:off x="4713528" y="7249361"/>
            <a:ext cx="3828658" cy="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F098B5F1-E8E0-E113-5830-A0A79E5AD40E}"/>
              </a:ext>
            </a:extLst>
          </p:cNvPr>
          <p:cNvCxnSpPr>
            <a:cxnSpLocks/>
          </p:cNvCxnSpPr>
          <p:nvPr/>
        </p:nvCxnSpPr>
        <p:spPr>
          <a:xfrm flipV="1">
            <a:off x="4713528" y="7249361"/>
            <a:ext cx="0" cy="773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AA0B74F9-C882-BF44-9486-89B7FABB60B8}"/>
              </a:ext>
            </a:extLst>
          </p:cNvPr>
          <p:cNvCxnSpPr>
            <a:cxnSpLocks/>
          </p:cNvCxnSpPr>
          <p:nvPr/>
        </p:nvCxnSpPr>
        <p:spPr>
          <a:xfrm>
            <a:off x="4715528" y="8023043"/>
            <a:ext cx="15172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159">
            <a:extLst>
              <a:ext uri="{FF2B5EF4-FFF2-40B4-BE49-F238E27FC236}">
                <a16:creationId xmlns:a16="http://schemas.microsoft.com/office/drawing/2014/main" id="{6DB684E5-B048-3354-8867-5531B366A3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97617" y="5160976"/>
            <a:ext cx="5473508" cy="704865"/>
          </a:xfrm>
          <a:prstGeom prst="bentConnector3">
            <a:avLst>
              <a:gd name="adj1" fmla="val 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78AA5C3-FFB9-BD50-2FF4-6BF41DDC4A0F}"/>
              </a:ext>
            </a:extLst>
          </p:cNvPr>
          <p:cNvSpPr txBox="1"/>
          <p:nvPr/>
        </p:nvSpPr>
        <p:spPr>
          <a:xfrm>
            <a:off x="3071767" y="78384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事件出现</a:t>
            </a:r>
          </a:p>
        </p:txBody>
      </p: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A7865799-1873-6926-FCD6-E7E9FAEC7C9D}"/>
              </a:ext>
            </a:extLst>
          </p:cNvPr>
          <p:cNvCxnSpPr>
            <a:cxnSpLocks/>
          </p:cNvCxnSpPr>
          <p:nvPr/>
        </p:nvCxnSpPr>
        <p:spPr>
          <a:xfrm flipH="1">
            <a:off x="4179763" y="4509923"/>
            <a:ext cx="6854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D0C2934F-7DF7-E9B1-B6B0-F8A3CC70B299}"/>
              </a:ext>
            </a:extLst>
          </p:cNvPr>
          <p:cNvCxnSpPr>
            <a:cxnSpLocks/>
          </p:cNvCxnSpPr>
          <p:nvPr/>
        </p:nvCxnSpPr>
        <p:spPr>
          <a:xfrm flipH="1" flipV="1">
            <a:off x="3837170" y="2776654"/>
            <a:ext cx="1" cy="764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02449347-BF6B-3A83-DC11-CB7253921832}"/>
              </a:ext>
            </a:extLst>
          </p:cNvPr>
          <p:cNvCxnSpPr>
            <a:cxnSpLocks/>
          </p:cNvCxnSpPr>
          <p:nvPr/>
        </p:nvCxnSpPr>
        <p:spPr>
          <a:xfrm>
            <a:off x="1772827" y="3541213"/>
            <a:ext cx="20643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BB7DCD76-363B-E5FF-CF2F-D169FD98DA0F}"/>
              </a:ext>
            </a:extLst>
          </p:cNvPr>
          <p:cNvSpPr txBox="1"/>
          <p:nvPr/>
        </p:nvSpPr>
        <p:spPr>
          <a:xfrm>
            <a:off x="1561546" y="35477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交互式用户</a:t>
            </a: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8CB19BAC-24D7-6D65-AADA-79E5E306116A}"/>
              </a:ext>
            </a:extLst>
          </p:cNvPr>
          <p:cNvSpPr txBox="1"/>
          <p:nvPr/>
        </p:nvSpPr>
        <p:spPr>
          <a:xfrm>
            <a:off x="10480873" y="55169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中级调度</a:t>
            </a:r>
          </a:p>
        </p:txBody>
      </p: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A59B9856-9E9B-576E-981B-346967BE7A6E}"/>
              </a:ext>
            </a:extLst>
          </p:cNvPr>
          <p:cNvCxnSpPr>
            <a:cxnSpLocks/>
            <a:stCxn id="177" idx="0"/>
          </p:cNvCxnSpPr>
          <p:nvPr/>
        </p:nvCxnSpPr>
        <p:spPr>
          <a:xfrm flipH="1" flipV="1">
            <a:off x="8832714" y="3475180"/>
            <a:ext cx="2202157" cy="20417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D3294381-6CBE-FBCA-4151-B37089693ABA}"/>
              </a:ext>
            </a:extLst>
          </p:cNvPr>
          <p:cNvCxnSpPr>
            <a:cxnSpLocks/>
            <a:stCxn id="177" idx="2"/>
          </p:cNvCxnSpPr>
          <p:nvPr/>
        </p:nvCxnSpPr>
        <p:spPr>
          <a:xfrm flipH="1">
            <a:off x="8915830" y="5886292"/>
            <a:ext cx="2119041" cy="19585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F67664D2-4A08-245B-E33E-D417D8F4DD9A}"/>
              </a:ext>
            </a:extLst>
          </p:cNvPr>
          <p:cNvCxnSpPr>
            <a:cxnSpLocks/>
          </p:cNvCxnSpPr>
          <p:nvPr/>
        </p:nvCxnSpPr>
        <p:spPr>
          <a:xfrm>
            <a:off x="3816018" y="1786358"/>
            <a:ext cx="0" cy="82182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63A68B9F-E5A8-68F9-7028-0520AF36E613}"/>
              </a:ext>
            </a:extLst>
          </p:cNvPr>
          <p:cNvSpPr txBox="1"/>
          <p:nvPr/>
        </p:nvSpPr>
        <p:spPr>
          <a:xfrm>
            <a:off x="3243274" y="14100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高级调度</a:t>
            </a:r>
          </a:p>
        </p:txBody>
      </p:sp>
    </p:spTree>
    <p:extLst>
      <p:ext uri="{BB962C8B-B14F-4D97-AF65-F5344CB8AC3E}">
        <p14:creationId xmlns:p14="http://schemas.microsoft.com/office/powerpoint/2010/main" val="14927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30</Words>
  <Application>Microsoft Macintosh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4</cp:revision>
  <dcterms:created xsi:type="dcterms:W3CDTF">2022-08-01T11:24:20Z</dcterms:created>
  <dcterms:modified xsi:type="dcterms:W3CDTF">2022-08-01T11:51:30Z</dcterms:modified>
</cp:coreProperties>
</file>