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35" d="100"/>
          <a:sy n="135" d="100"/>
        </p:scale>
        <p:origin x="216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039F-AC53-2E45-B40A-1FA61220C2AE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3F6A2-6986-AB49-8348-562D6B44AD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58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3F6A2-6986-AB49-8348-562D6B44AD6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06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32BB1-DEB0-E85E-32E9-EDBD0C053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6C6DF7-8DAD-5DC6-3A91-8345491E4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4FEC6-ABDB-31D3-7669-AD557149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072EB-B2D2-A945-1397-54B5DFA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48558-5F67-76A2-DF2E-C1FC2A0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80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CAD68-BB20-9F08-B8DB-AC521A36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6F206C-0047-E30A-6317-FA3E8329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D8D03-EF88-3654-50B1-474A7A17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C645D-D70E-FE6F-1384-F96052FA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E2337-82BE-D6BB-BED2-6CC4D3FE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74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59DE15-F053-6D6B-CB5C-90FB43D5F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FD2BB-E079-37FB-46DF-51F7C6F13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0BD07-F73D-19E1-C972-5ACB6BB1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C87B3-E2C1-BD46-7CD1-AAA457FA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D6A47-BCE2-8D47-78C3-A19FDDE0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0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BD65E-95BE-B6DD-8365-B491F891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FEC25-FC5F-93D0-BA2B-A9179521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FE097-EFFC-C774-3805-B96D4F9C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AE193-B191-3DBE-A4EB-4D3D54AF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D254F-80DA-7ACA-11A4-A2F615AA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25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A85FE-3820-F83B-03F0-222DB02F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C37C8-D0CA-B323-156C-BB945D34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9B648-CAAB-C618-E9C8-3627D757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52CB6-EB72-F086-C37D-52D9711A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A888A-2022-D000-667F-3EC03238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42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78E37-118E-D8F0-DA6D-B3EF438E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915C2-CDCD-5E36-B299-5AC279E76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F8B8F-408E-A1E3-B333-02749FE82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58E01-849C-7359-C833-2A136D30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DBEEC-FC23-E3E4-F9F4-FAE8F615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1AA23-1A94-4FFA-00C8-5DCF04FC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772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9026-F1A4-16F7-501C-70C9A69F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56273-6D5A-7618-2C07-2B003FD9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16286A-EDA2-CD44-328F-5BB34B2F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857217-DDE5-19DE-4101-DDD89924F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7FF97-5BCA-4E5B-7738-9303A1BD2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1B4D50-3BE9-9B37-A61E-123C1651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124744-2CE2-308E-4C0F-67CF1CE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1CEC22-B966-2BE2-9F72-DD828D8E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202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805EF-DF2A-0873-583C-FDB5C4B5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9DE9D9-92D9-6C27-5DA6-4C3EF9FA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149995-3737-8787-02A6-3CB16700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145D4E-3A48-9480-AA20-7914E527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5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43C51B-B8D2-72EA-D261-768C6D8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12C15B-BED4-501E-8CDC-3D3F7A32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5505F3-1F16-A32A-A777-55BC404E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024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AF6CC-9328-5C2E-D719-71F022E4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D69BA-9239-2AA8-11BC-EA910F0B5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BB9148-56B5-CE07-330B-FF586F132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F8B53-F196-3CE2-80AE-DCC24433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34BDD-B4AF-1B1E-1CFD-C7331553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E153C-FB6E-BB5B-E435-3E2D5CF7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76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FDCA1-8C93-8E28-A25F-484D5706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AB6AA-0EF7-3D2D-5FE0-AF8815881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49ABF-3953-F746-DA3D-268834A35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487BB-C0ED-2EF9-196D-E668F514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B1EA8-0BD2-4AC5-4367-50011340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26B33-BD1C-D42B-8754-E12575B2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3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794BB7-21D9-4742-9403-52C1CA5E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CF1B1-3572-7184-8702-E06C4F63C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228B7-1243-90B3-0E67-177BB0169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D845-09EB-4746-AB3E-8E9E6615453D}" type="datetimeFigureOut">
              <a:rPr kumimoji="1" lang="zh-CN" altLang="en-US" smtClean="0"/>
              <a:t>2022/8/5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03A6A-4E49-3B85-8F4C-928DFEEF7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9CC0F-8971-754A-EBC8-A8E947E44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CA8D0-DAEA-5848-ABE8-F7EFACA9EE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82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13C1AA5-2A32-4D3E-FF4E-5C870091E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263865"/>
              </p:ext>
            </p:extLst>
          </p:nvPr>
        </p:nvGraphicFramePr>
        <p:xfrm>
          <a:off x="3986488" y="206993"/>
          <a:ext cx="5283198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61066">
                  <a:extLst>
                    <a:ext uri="{9D8B030D-6E8A-4147-A177-3AD203B41FA5}">
                      <a16:colId xmlns:a16="http://schemas.microsoft.com/office/drawing/2014/main" val="766998139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1594640390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323066964"/>
                    </a:ext>
                  </a:extLst>
                </a:gridCol>
              </a:tblGrid>
              <a:tr h="29012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</a:t>
                      </a: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720870"/>
                  </a:ext>
                </a:extLst>
              </a:tr>
              <a:tr h="29012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308079"/>
                  </a:ext>
                </a:extLst>
              </a:tr>
              <a:tr h="2901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b="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553466"/>
                  </a:ext>
                </a:extLst>
              </a:tr>
              <a:tr h="2901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559130"/>
                  </a:ext>
                </a:extLst>
              </a:tr>
              <a:tr h="2901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b="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03934"/>
                  </a:ext>
                </a:extLst>
              </a:tr>
              <a:tr h="2901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800" b="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592218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ED5E8B8E-2554-8EDB-3A1A-F550F9FF0164}"/>
              </a:ext>
            </a:extLst>
          </p:cNvPr>
          <p:cNvCxnSpPr>
            <a:cxnSpLocks/>
          </p:cNvCxnSpPr>
          <p:nvPr/>
        </p:nvCxnSpPr>
        <p:spPr>
          <a:xfrm>
            <a:off x="1661967" y="3227462"/>
            <a:ext cx="99358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8280ACB-5636-3BDA-B24E-E6582BBC8E8B}"/>
              </a:ext>
            </a:extLst>
          </p:cNvPr>
          <p:cNvCxnSpPr>
            <a:cxnSpLocks/>
          </p:cNvCxnSpPr>
          <p:nvPr/>
        </p:nvCxnSpPr>
        <p:spPr>
          <a:xfrm>
            <a:off x="1661967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217F3D6-5559-1F50-2C4D-17885540DB0B}"/>
              </a:ext>
            </a:extLst>
          </p:cNvPr>
          <p:cNvCxnSpPr>
            <a:cxnSpLocks/>
          </p:cNvCxnSpPr>
          <p:nvPr/>
        </p:nvCxnSpPr>
        <p:spPr>
          <a:xfrm>
            <a:off x="3151803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4A18F27-1A19-8E54-7630-5C13B93749BF}"/>
              </a:ext>
            </a:extLst>
          </p:cNvPr>
          <p:cNvCxnSpPr>
            <a:cxnSpLocks/>
          </p:cNvCxnSpPr>
          <p:nvPr/>
        </p:nvCxnSpPr>
        <p:spPr>
          <a:xfrm>
            <a:off x="11594204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FB78A2F-1F2E-9211-7F87-F913079105A7}"/>
              </a:ext>
            </a:extLst>
          </p:cNvPr>
          <p:cNvCxnSpPr>
            <a:cxnSpLocks/>
          </p:cNvCxnSpPr>
          <p:nvPr/>
        </p:nvCxnSpPr>
        <p:spPr>
          <a:xfrm>
            <a:off x="2158579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8BE79DB-646D-7F16-520D-ECBC7D69E2CD}"/>
              </a:ext>
            </a:extLst>
          </p:cNvPr>
          <p:cNvCxnSpPr>
            <a:cxnSpLocks/>
          </p:cNvCxnSpPr>
          <p:nvPr/>
        </p:nvCxnSpPr>
        <p:spPr>
          <a:xfrm>
            <a:off x="2655191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8D660A82-F9C6-E165-6AAE-D0B769A92081}"/>
              </a:ext>
            </a:extLst>
          </p:cNvPr>
          <p:cNvCxnSpPr>
            <a:cxnSpLocks/>
          </p:cNvCxnSpPr>
          <p:nvPr/>
        </p:nvCxnSpPr>
        <p:spPr>
          <a:xfrm>
            <a:off x="3648415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5A446F6-F5FC-7C62-B580-2CC5AEFF771C}"/>
              </a:ext>
            </a:extLst>
          </p:cNvPr>
          <p:cNvCxnSpPr>
            <a:cxnSpLocks/>
          </p:cNvCxnSpPr>
          <p:nvPr/>
        </p:nvCxnSpPr>
        <p:spPr>
          <a:xfrm>
            <a:off x="4145027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F057823-4651-036B-CE68-431851C97251}"/>
              </a:ext>
            </a:extLst>
          </p:cNvPr>
          <p:cNvCxnSpPr>
            <a:cxnSpLocks/>
          </p:cNvCxnSpPr>
          <p:nvPr/>
        </p:nvCxnSpPr>
        <p:spPr>
          <a:xfrm>
            <a:off x="4641639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0CD3FDF-0E36-53D7-27B5-5ADD0CC8FFC3}"/>
              </a:ext>
            </a:extLst>
          </p:cNvPr>
          <p:cNvCxnSpPr>
            <a:cxnSpLocks/>
          </p:cNvCxnSpPr>
          <p:nvPr/>
        </p:nvCxnSpPr>
        <p:spPr>
          <a:xfrm>
            <a:off x="5138251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A362508D-0929-7FAE-63C8-D700E32BB61F}"/>
              </a:ext>
            </a:extLst>
          </p:cNvPr>
          <p:cNvCxnSpPr>
            <a:cxnSpLocks/>
          </p:cNvCxnSpPr>
          <p:nvPr/>
        </p:nvCxnSpPr>
        <p:spPr>
          <a:xfrm>
            <a:off x="5634863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D0DD8BE-69D9-415F-B359-FBBD792649C5}"/>
              </a:ext>
            </a:extLst>
          </p:cNvPr>
          <p:cNvCxnSpPr>
            <a:cxnSpLocks/>
          </p:cNvCxnSpPr>
          <p:nvPr/>
        </p:nvCxnSpPr>
        <p:spPr>
          <a:xfrm>
            <a:off x="6131475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4FF1863C-223F-9161-A274-5EA5C95A84AD}"/>
              </a:ext>
            </a:extLst>
          </p:cNvPr>
          <p:cNvCxnSpPr>
            <a:cxnSpLocks/>
          </p:cNvCxnSpPr>
          <p:nvPr/>
        </p:nvCxnSpPr>
        <p:spPr>
          <a:xfrm>
            <a:off x="6628087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D106D82-DDD2-5571-52FD-03C2D280A68B}"/>
              </a:ext>
            </a:extLst>
          </p:cNvPr>
          <p:cNvCxnSpPr>
            <a:cxnSpLocks/>
          </p:cNvCxnSpPr>
          <p:nvPr/>
        </p:nvCxnSpPr>
        <p:spPr>
          <a:xfrm>
            <a:off x="7124699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795D2A9B-4E82-FE1B-1982-BF9CA040FC58}"/>
              </a:ext>
            </a:extLst>
          </p:cNvPr>
          <p:cNvCxnSpPr>
            <a:cxnSpLocks/>
          </p:cNvCxnSpPr>
          <p:nvPr/>
        </p:nvCxnSpPr>
        <p:spPr>
          <a:xfrm>
            <a:off x="7621311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93414D8-B035-25C1-8462-957D6AF15B3F}"/>
              </a:ext>
            </a:extLst>
          </p:cNvPr>
          <p:cNvCxnSpPr>
            <a:cxnSpLocks/>
          </p:cNvCxnSpPr>
          <p:nvPr/>
        </p:nvCxnSpPr>
        <p:spPr>
          <a:xfrm>
            <a:off x="8117923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60D2CF4C-A5A4-2FE6-CF56-F5EE3B84156F}"/>
              </a:ext>
            </a:extLst>
          </p:cNvPr>
          <p:cNvCxnSpPr>
            <a:cxnSpLocks/>
          </p:cNvCxnSpPr>
          <p:nvPr/>
        </p:nvCxnSpPr>
        <p:spPr>
          <a:xfrm>
            <a:off x="8614535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0117928-3CE8-5A2F-2F68-768E5A595AA6}"/>
              </a:ext>
            </a:extLst>
          </p:cNvPr>
          <p:cNvCxnSpPr>
            <a:cxnSpLocks/>
          </p:cNvCxnSpPr>
          <p:nvPr/>
        </p:nvCxnSpPr>
        <p:spPr>
          <a:xfrm>
            <a:off x="9111147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3EB1C255-C767-CF8A-1456-DB0B529FA21A}"/>
              </a:ext>
            </a:extLst>
          </p:cNvPr>
          <p:cNvCxnSpPr>
            <a:cxnSpLocks/>
          </p:cNvCxnSpPr>
          <p:nvPr/>
        </p:nvCxnSpPr>
        <p:spPr>
          <a:xfrm>
            <a:off x="9607759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1015065C-AFDF-51E6-C816-4F726B82226D}"/>
              </a:ext>
            </a:extLst>
          </p:cNvPr>
          <p:cNvCxnSpPr>
            <a:cxnSpLocks/>
          </p:cNvCxnSpPr>
          <p:nvPr/>
        </p:nvCxnSpPr>
        <p:spPr>
          <a:xfrm>
            <a:off x="11097595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B6639A3A-10DF-319A-A117-62382FDF955A}"/>
              </a:ext>
            </a:extLst>
          </p:cNvPr>
          <p:cNvCxnSpPr>
            <a:cxnSpLocks/>
          </p:cNvCxnSpPr>
          <p:nvPr/>
        </p:nvCxnSpPr>
        <p:spPr>
          <a:xfrm>
            <a:off x="10600983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2045ABA-6AB5-DCA7-3AF9-B4187CF803D1}"/>
              </a:ext>
            </a:extLst>
          </p:cNvPr>
          <p:cNvCxnSpPr>
            <a:cxnSpLocks/>
          </p:cNvCxnSpPr>
          <p:nvPr/>
        </p:nvCxnSpPr>
        <p:spPr>
          <a:xfrm>
            <a:off x="10104371" y="2869243"/>
            <a:ext cx="3614" cy="35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8AF842-8AFE-CA31-ABEF-EFA7E6872A27}"/>
              </a:ext>
            </a:extLst>
          </p:cNvPr>
          <p:cNvSpPr txBox="1"/>
          <p:nvPr/>
        </p:nvSpPr>
        <p:spPr>
          <a:xfrm>
            <a:off x="1514532" y="2549219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EB53B5E-DEF8-C3CB-1ACF-A437FE25CB1A}"/>
              </a:ext>
            </a:extLst>
          </p:cNvPr>
          <p:cNvSpPr txBox="1"/>
          <p:nvPr/>
        </p:nvSpPr>
        <p:spPr>
          <a:xfrm>
            <a:off x="3988622" y="2549219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4B5A9CE-E2CA-FB86-8A71-5E0187AC130A}"/>
              </a:ext>
            </a:extLst>
          </p:cNvPr>
          <p:cNvSpPr txBox="1"/>
          <p:nvPr/>
        </p:nvSpPr>
        <p:spPr>
          <a:xfrm>
            <a:off x="6421601" y="2549219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89CFB62-ECB1-EAF9-96C7-3328F517AC7C}"/>
              </a:ext>
            </a:extLst>
          </p:cNvPr>
          <p:cNvSpPr txBox="1"/>
          <p:nvPr/>
        </p:nvSpPr>
        <p:spPr>
          <a:xfrm>
            <a:off x="8891688" y="2549219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F2EC1DE-C011-816C-A97D-C7BA88DD3493}"/>
              </a:ext>
            </a:extLst>
          </p:cNvPr>
          <p:cNvSpPr txBox="1"/>
          <p:nvPr/>
        </p:nvSpPr>
        <p:spPr>
          <a:xfrm>
            <a:off x="11374748" y="2549219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3538F46-F9D9-5670-65C5-AA900CA5D65D}"/>
              </a:ext>
            </a:extLst>
          </p:cNvPr>
          <p:cNvSpPr/>
          <p:nvPr/>
        </p:nvSpPr>
        <p:spPr>
          <a:xfrm>
            <a:off x="1661967" y="3536373"/>
            <a:ext cx="1489836" cy="45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376FE1C-9C1E-F2B4-0955-CB32217F198A}"/>
              </a:ext>
            </a:extLst>
          </p:cNvPr>
          <p:cNvSpPr/>
          <p:nvPr/>
        </p:nvSpPr>
        <p:spPr>
          <a:xfrm>
            <a:off x="3155418" y="3992838"/>
            <a:ext cx="2979670" cy="4545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7792AC-3F11-3883-E129-697C6D45667A}"/>
              </a:ext>
            </a:extLst>
          </p:cNvPr>
          <p:cNvSpPr/>
          <p:nvPr/>
        </p:nvSpPr>
        <p:spPr>
          <a:xfrm>
            <a:off x="10611315" y="5343966"/>
            <a:ext cx="979200" cy="4535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E0F24A9-F3A9-E1A3-E1FD-84E2B4FF3E49}"/>
              </a:ext>
            </a:extLst>
          </p:cNvPr>
          <p:cNvSpPr/>
          <p:nvPr/>
        </p:nvSpPr>
        <p:spPr>
          <a:xfrm>
            <a:off x="6138651" y="4467406"/>
            <a:ext cx="1986448" cy="45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6981856-3FF6-57F1-4763-F08A0D4ADAB9}"/>
              </a:ext>
            </a:extLst>
          </p:cNvPr>
          <p:cNvSpPr/>
          <p:nvPr/>
        </p:nvSpPr>
        <p:spPr>
          <a:xfrm>
            <a:off x="8131947" y="4905576"/>
            <a:ext cx="2483057" cy="45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9A74DC10-4693-CBCF-6AAB-6B474443E728}"/>
              </a:ext>
            </a:extLst>
          </p:cNvPr>
          <p:cNvCxnSpPr>
            <a:cxnSpLocks/>
          </p:cNvCxnSpPr>
          <p:nvPr/>
        </p:nvCxnSpPr>
        <p:spPr>
          <a:xfrm>
            <a:off x="1661967" y="3227462"/>
            <a:ext cx="0" cy="10463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78DC21D0-29BB-D4D8-9C70-ACA0DCAA20F1}"/>
              </a:ext>
            </a:extLst>
          </p:cNvPr>
          <p:cNvCxnSpPr>
            <a:cxnSpLocks/>
          </p:cNvCxnSpPr>
          <p:nvPr/>
        </p:nvCxnSpPr>
        <p:spPr>
          <a:xfrm>
            <a:off x="3151803" y="3227462"/>
            <a:ext cx="0" cy="13995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E53F2CD-3391-AAEB-01A0-EEEF12E7BA2E}"/>
              </a:ext>
            </a:extLst>
          </p:cNvPr>
          <p:cNvCxnSpPr>
            <a:cxnSpLocks/>
          </p:cNvCxnSpPr>
          <p:nvPr/>
        </p:nvCxnSpPr>
        <p:spPr>
          <a:xfrm>
            <a:off x="6131473" y="3099402"/>
            <a:ext cx="0" cy="20329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D3ED9DA1-1757-B33C-904E-1FD9DF032DE6}"/>
              </a:ext>
            </a:extLst>
          </p:cNvPr>
          <p:cNvCxnSpPr>
            <a:cxnSpLocks/>
          </p:cNvCxnSpPr>
          <p:nvPr/>
        </p:nvCxnSpPr>
        <p:spPr>
          <a:xfrm>
            <a:off x="10600983" y="3126840"/>
            <a:ext cx="14021" cy="29251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61434BDD-DE6A-9720-0617-56E4B58AEB74}"/>
              </a:ext>
            </a:extLst>
          </p:cNvPr>
          <p:cNvCxnSpPr>
            <a:cxnSpLocks/>
          </p:cNvCxnSpPr>
          <p:nvPr/>
        </p:nvCxnSpPr>
        <p:spPr>
          <a:xfrm>
            <a:off x="11594203" y="3202106"/>
            <a:ext cx="1" cy="28499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9D97F9E-E08A-5D85-E357-89AB5796206B}"/>
              </a:ext>
            </a:extLst>
          </p:cNvPr>
          <p:cNvSpPr txBox="1"/>
          <p:nvPr/>
        </p:nvSpPr>
        <p:spPr>
          <a:xfrm>
            <a:off x="1236109" y="3606494"/>
            <a:ext cx="530558" cy="37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DCF4653-B920-99F2-0F14-131CA85DEF66}"/>
              </a:ext>
            </a:extLst>
          </p:cNvPr>
          <p:cNvSpPr txBox="1"/>
          <p:nvPr/>
        </p:nvSpPr>
        <p:spPr>
          <a:xfrm>
            <a:off x="1236109" y="4044664"/>
            <a:ext cx="530558" cy="37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3EFEFEA-B29E-3BCE-37BA-A4EE05903DF1}"/>
              </a:ext>
            </a:extLst>
          </p:cNvPr>
          <p:cNvSpPr txBox="1"/>
          <p:nvPr/>
        </p:nvSpPr>
        <p:spPr>
          <a:xfrm>
            <a:off x="1236109" y="4482835"/>
            <a:ext cx="530558" cy="37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26574BA-9408-514B-A6FD-44327CD7C9F6}"/>
              </a:ext>
            </a:extLst>
          </p:cNvPr>
          <p:cNvSpPr txBox="1"/>
          <p:nvPr/>
        </p:nvSpPr>
        <p:spPr>
          <a:xfrm>
            <a:off x="1236109" y="4921006"/>
            <a:ext cx="530558" cy="37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D8AC769-0844-E663-F2D2-ED260789BF70}"/>
              </a:ext>
            </a:extLst>
          </p:cNvPr>
          <p:cNvSpPr txBox="1"/>
          <p:nvPr/>
        </p:nvSpPr>
        <p:spPr>
          <a:xfrm>
            <a:off x="1236109" y="5359176"/>
            <a:ext cx="530558" cy="37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250A3308-7805-9AA4-DBCB-7978E81356C9}"/>
              </a:ext>
            </a:extLst>
          </p:cNvPr>
          <p:cNvCxnSpPr>
            <a:cxnSpLocks/>
          </p:cNvCxnSpPr>
          <p:nvPr/>
        </p:nvCxnSpPr>
        <p:spPr>
          <a:xfrm>
            <a:off x="8125099" y="3143980"/>
            <a:ext cx="6848" cy="250205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87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Macintosh PowerPoint</Application>
  <PresentationFormat>宽屏</PresentationFormat>
  <Paragraphs>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4</cp:revision>
  <dcterms:created xsi:type="dcterms:W3CDTF">2022-08-05T06:46:56Z</dcterms:created>
  <dcterms:modified xsi:type="dcterms:W3CDTF">2022-08-05T07:06:51Z</dcterms:modified>
</cp:coreProperties>
</file>