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39F-AC53-2E45-B40A-1FA61220C2AE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F6A2-6986-AB49-8348-562D6B44A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3F6A2-6986-AB49-8348-562D6B44AD6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6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2BB1-DEB0-E85E-32E9-EDBD0C053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C6DF7-8DAD-5DC6-3A91-8345491E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FEC6-ABDB-31D3-7669-AD557149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72EB-B2D2-A945-1397-54B5DFA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48558-5F67-76A2-DF2E-C1FC2A0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8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AD68-BB20-9F08-B8DB-AC521A36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F206C-0047-E30A-6317-FA3E8329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8D03-EF88-3654-50B1-474A7A17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645D-D70E-FE6F-1384-F96052FA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E2337-82BE-D6BB-BED2-6CC4D3F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7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9DE15-F053-6D6B-CB5C-90FB43D5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FD2BB-E079-37FB-46DF-51F7C6F13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BD07-F73D-19E1-C972-5ACB6B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C87B3-E2C1-BD46-7CD1-AAA457FA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D6A47-BCE2-8D47-78C3-A19FDDE0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0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BD65E-95BE-B6DD-8365-B491F89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EC25-FC5F-93D0-BA2B-A9179521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FE097-EFFC-C774-3805-B96D4F9C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AE193-B191-3DBE-A4EB-4D3D54AF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D254F-80DA-7ACA-11A4-A2F615A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85FE-3820-F83B-03F0-222DB02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37C8-D0CA-B323-156C-BB945D34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9B648-CAAB-C618-E9C8-3627D757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52CB6-EB72-F086-C37D-52D9711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A888A-2022-D000-667F-3EC03238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4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78E37-118E-D8F0-DA6D-B3EF438E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915C2-CDCD-5E36-B299-5AC279E7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F8B8F-408E-A1E3-B333-02749FE8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58E01-849C-7359-C833-2A136D3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BEEC-FC23-E3E4-F9F4-FAE8F615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1AA23-1A94-4FFA-00C8-5DCF04FC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7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9026-F1A4-16F7-501C-70C9A69F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56273-6D5A-7618-2C07-2B003FD9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286A-EDA2-CD44-328F-5BB34B2F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57217-DDE5-19DE-4101-DDD89924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FF97-5BCA-4E5B-7738-9303A1BD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B4D50-3BE9-9B37-A61E-123C1651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24744-2CE2-308E-4C0F-67CF1CE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CEC22-B966-2BE2-9F72-DD828D8E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05EF-DF2A-0873-583C-FDB5C4B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DE9D9-92D9-6C27-5DA6-4C3EF9FA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49995-3737-8787-02A6-3CB1670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45D4E-3A48-9480-AA20-7914E527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3C51B-B8D2-72EA-D261-768C6D8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2C15B-BED4-501E-8CDC-3D3F7A32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505F3-1F16-A32A-A777-55BC404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2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F6CC-9328-5C2E-D719-71F022E4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69BA-9239-2AA8-11BC-EA910F0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B9148-56B5-CE07-330B-FF586F13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F8B53-F196-3CE2-80AE-DCC24433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34BDD-B4AF-1B1E-1CFD-C7331553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53C-FB6E-BB5B-E435-3E2D5CF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DCA1-8C93-8E28-A25F-484D570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B6AA-0EF7-3D2D-5FE0-AF8815881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49ABF-3953-F746-DA3D-268834A3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487BB-C0ED-2EF9-196D-E668F51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B1EA8-0BD2-4AC5-4367-5001134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26B33-BD1C-D42B-8754-E12575B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3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94BB7-21D9-4742-9403-52C1CA5E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F1B1-3572-7184-8702-E06C4F63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228B7-1243-90B3-0E67-177BB0169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03A6A-4E49-3B85-8F4C-928DFEEF7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CC0F-8971-754A-EBC8-A8E947E44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3C1AA5-2A32-4D3E-FF4E-5C870091E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0431"/>
              </p:ext>
            </p:extLst>
          </p:nvPr>
        </p:nvGraphicFramePr>
        <p:xfrm>
          <a:off x="5866652" y="1111113"/>
          <a:ext cx="5283198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766998139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159464039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23066964"/>
                    </a:ext>
                  </a:extLst>
                </a:gridCol>
              </a:tblGrid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20870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08079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553466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5913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D5E8B8E-2554-8EDB-3A1A-F550F9FF0164}"/>
              </a:ext>
            </a:extLst>
          </p:cNvPr>
          <p:cNvCxnSpPr>
            <a:cxnSpLocks/>
          </p:cNvCxnSpPr>
          <p:nvPr/>
        </p:nvCxnSpPr>
        <p:spPr>
          <a:xfrm>
            <a:off x="5473670" y="4419255"/>
            <a:ext cx="64699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8280ACB-5636-3BDA-B24E-E6582BBC8E8B}"/>
              </a:ext>
            </a:extLst>
          </p:cNvPr>
          <p:cNvCxnSpPr>
            <a:cxnSpLocks/>
          </p:cNvCxnSpPr>
          <p:nvPr/>
        </p:nvCxnSpPr>
        <p:spPr>
          <a:xfrm>
            <a:off x="5473670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17F3D6-5559-1F50-2C4D-17885540DB0B}"/>
              </a:ext>
            </a:extLst>
          </p:cNvPr>
          <p:cNvCxnSpPr>
            <a:cxnSpLocks/>
          </p:cNvCxnSpPr>
          <p:nvPr/>
        </p:nvCxnSpPr>
        <p:spPr>
          <a:xfrm>
            <a:off x="7625654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FB78A2F-1F2E-9211-7F87-F913079105A7}"/>
              </a:ext>
            </a:extLst>
          </p:cNvPr>
          <p:cNvCxnSpPr>
            <a:cxnSpLocks/>
          </p:cNvCxnSpPr>
          <p:nvPr/>
        </p:nvCxnSpPr>
        <p:spPr>
          <a:xfrm>
            <a:off x="6190998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8BE79DB-646D-7F16-520D-ECBC7D69E2CD}"/>
              </a:ext>
            </a:extLst>
          </p:cNvPr>
          <p:cNvCxnSpPr>
            <a:cxnSpLocks/>
          </p:cNvCxnSpPr>
          <p:nvPr/>
        </p:nvCxnSpPr>
        <p:spPr>
          <a:xfrm>
            <a:off x="6908326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D660A82-F9C6-E165-6AAE-D0B769A92081}"/>
              </a:ext>
            </a:extLst>
          </p:cNvPr>
          <p:cNvCxnSpPr>
            <a:cxnSpLocks/>
          </p:cNvCxnSpPr>
          <p:nvPr/>
        </p:nvCxnSpPr>
        <p:spPr>
          <a:xfrm>
            <a:off x="8342982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5A446F6-F5FC-7C62-B580-2CC5AEFF771C}"/>
              </a:ext>
            </a:extLst>
          </p:cNvPr>
          <p:cNvCxnSpPr>
            <a:cxnSpLocks/>
          </p:cNvCxnSpPr>
          <p:nvPr/>
        </p:nvCxnSpPr>
        <p:spPr>
          <a:xfrm>
            <a:off x="9060310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F057823-4651-036B-CE68-431851C97251}"/>
              </a:ext>
            </a:extLst>
          </p:cNvPr>
          <p:cNvCxnSpPr>
            <a:cxnSpLocks/>
          </p:cNvCxnSpPr>
          <p:nvPr/>
        </p:nvCxnSpPr>
        <p:spPr>
          <a:xfrm>
            <a:off x="9777638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0CD3FDF-0E36-53D7-27B5-5ADD0CC8FFC3}"/>
              </a:ext>
            </a:extLst>
          </p:cNvPr>
          <p:cNvCxnSpPr>
            <a:cxnSpLocks/>
          </p:cNvCxnSpPr>
          <p:nvPr/>
        </p:nvCxnSpPr>
        <p:spPr>
          <a:xfrm>
            <a:off x="10494966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362508D-0929-7FAE-63C8-D700E32BB61F}"/>
              </a:ext>
            </a:extLst>
          </p:cNvPr>
          <p:cNvCxnSpPr>
            <a:cxnSpLocks/>
          </p:cNvCxnSpPr>
          <p:nvPr/>
        </p:nvCxnSpPr>
        <p:spPr>
          <a:xfrm>
            <a:off x="11212294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93414D8-B035-25C1-8462-957D6AF15B3F}"/>
              </a:ext>
            </a:extLst>
          </p:cNvPr>
          <p:cNvCxnSpPr>
            <a:cxnSpLocks/>
          </p:cNvCxnSpPr>
          <p:nvPr/>
        </p:nvCxnSpPr>
        <p:spPr>
          <a:xfrm>
            <a:off x="11929626" y="4061036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8AF842-8AFE-CA31-ABEF-EFA7E6872A27}"/>
              </a:ext>
            </a:extLst>
          </p:cNvPr>
          <p:cNvSpPr txBox="1"/>
          <p:nvPr/>
        </p:nvSpPr>
        <p:spPr>
          <a:xfrm>
            <a:off x="5326235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B53B5E-DEF8-C3CB-1ACF-A437FE25CB1A}"/>
              </a:ext>
            </a:extLst>
          </p:cNvPr>
          <p:cNvSpPr txBox="1"/>
          <p:nvPr/>
        </p:nvSpPr>
        <p:spPr>
          <a:xfrm>
            <a:off x="7479152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9D97F9E-E08A-5D85-E357-89AB5796206B}"/>
              </a:ext>
            </a:extLst>
          </p:cNvPr>
          <p:cNvSpPr txBox="1"/>
          <p:nvPr/>
        </p:nvSpPr>
        <p:spPr>
          <a:xfrm>
            <a:off x="5060956" y="4929189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CF4653-B920-99F2-0F14-131CA85DEF66}"/>
              </a:ext>
            </a:extLst>
          </p:cNvPr>
          <p:cNvSpPr txBox="1"/>
          <p:nvPr/>
        </p:nvSpPr>
        <p:spPr>
          <a:xfrm>
            <a:off x="5060956" y="5367359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3EFEFEA-B29E-3BCE-37BA-A4EE05903DF1}"/>
              </a:ext>
            </a:extLst>
          </p:cNvPr>
          <p:cNvSpPr txBox="1"/>
          <p:nvPr/>
        </p:nvSpPr>
        <p:spPr>
          <a:xfrm>
            <a:off x="5060956" y="5805530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CAA431F-A581-7605-99E7-E4B29837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59865"/>
              </p:ext>
            </p:extLst>
          </p:nvPr>
        </p:nvGraphicFramePr>
        <p:xfrm>
          <a:off x="5473671" y="4822330"/>
          <a:ext cx="6469983" cy="136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87">
                  <a:extLst>
                    <a:ext uri="{9D8B030D-6E8A-4147-A177-3AD203B41FA5}">
                      <a16:colId xmlns:a16="http://schemas.microsoft.com/office/drawing/2014/main" val="768253685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4280485607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3008176209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926036809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322539380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1140897941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3608950698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3328755183"/>
                    </a:ext>
                  </a:extLst>
                </a:gridCol>
                <a:gridCol w="718887">
                  <a:extLst>
                    <a:ext uri="{9D8B030D-6E8A-4147-A177-3AD203B41FA5}">
                      <a16:colId xmlns:a16="http://schemas.microsoft.com/office/drawing/2014/main" val="92680938"/>
                    </a:ext>
                  </a:extLst>
                </a:gridCol>
              </a:tblGrid>
              <a:tr h="4542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52900"/>
                  </a:ext>
                </a:extLst>
              </a:tr>
              <a:tr h="4542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40511"/>
                  </a:ext>
                </a:extLst>
              </a:tr>
              <a:tr h="4542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243174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4F7CE813-2784-AAD5-4629-5291803C20FF}"/>
              </a:ext>
            </a:extLst>
          </p:cNvPr>
          <p:cNvSpPr txBox="1"/>
          <p:nvPr/>
        </p:nvSpPr>
        <p:spPr>
          <a:xfrm>
            <a:off x="6043874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3DD4E9C-6D38-F0F4-9F92-66F7DC6D8D08}"/>
              </a:ext>
            </a:extLst>
          </p:cNvPr>
          <p:cNvSpPr txBox="1"/>
          <p:nvPr/>
        </p:nvSpPr>
        <p:spPr>
          <a:xfrm>
            <a:off x="6761513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01152E-9CA4-5531-D2B9-A60234477191}"/>
              </a:ext>
            </a:extLst>
          </p:cNvPr>
          <p:cNvSpPr txBox="1"/>
          <p:nvPr/>
        </p:nvSpPr>
        <p:spPr>
          <a:xfrm>
            <a:off x="11784986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F2DA-2437-9386-74F1-400E456FA19C}"/>
              </a:ext>
            </a:extLst>
          </p:cNvPr>
          <p:cNvSpPr txBox="1"/>
          <p:nvPr/>
        </p:nvSpPr>
        <p:spPr>
          <a:xfrm>
            <a:off x="8196791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A1245D5-C1D3-F2F7-8EFA-6B85FEDAF1F3}"/>
              </a:ext>
            </a:extLst>
          </p:cNvPr>
          <p:cNvSpPr txBox="1"/>
          <p:nvPr/>
        </p:nvSpPr>
        <p:spPr>
          <a:xfrm>
            <a:off x="8914430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E1C23C0-3602-48F1-A063-E9307F7946E6}"/>
              </a:ext>
            </a:extLst>
          </p:cNvPr>
          <p:cNvSpPr txBox="1"/>
          <p:nvPr/>
        </p:nvSpPr>
        <p:spPr>
          <a:xfrm>
            <a:off x="9632069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9913131-69B6-CE3A-AB6A-5286E946A1DE}"/>
              </a:ext>
            </a:extLst>
          </p:cNvPr>
          <p:cNvSpPr txBox="1"/>
          <p:nvPr/>
        </p:nvSpPr>
        <p:spPr>
          <a:xfrm>
            <a:off x="10349708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515BF9-C7FE-12FC-C01C-A4687B66B45A}"/>
              </a:ext>
            </a:extLst>
          </p:cNvPr>
          <p:cNvSpPr txBox="1"/>
          <p:nvPr/>
        </p:nvSpPr>
        <p:spPr>
          <a:xfrm>
            <a:off x="11067347" y="3741012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2982416-D1CC-F813-9947-4D5695D6016D}"/>
              </a:ext>
            </a:extLst>
          </p:cNvPr>
          <p:cNvCxnSpPr/>
          <p:nvPr/>
        </p:nvCxnSpPr>
        <p:spPr>
          <a:xfrm>
            <a:off x="5473670" y="3287727"/>
            <a:ext cx="0" cy="453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781E3E4-0E9C-DB25-0732-2AAD271881F7}"/>
              </a:ext>
            </a:extLst>
          </p:cNvPr>
          <p:cNvSpPr txBox="1"/>
          <p:nvPr/>
        </p:nvSpPr>
        <p:spPr>
          <a:xfrm>
            <a:off x="5336509" y="29320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41D2FFE-ADAD-DCA4-A7E4-EF4A74CC8D71}"/>
              </a:ext>
            </a:extLst>
          </p:cNvPr>
          <p:cNvCxnSpPr/>
          <p:nvPr/>
        </p:nvCxnSpPr>
        <p:spPr>
          <a:xfrm>
            <a:off x="6913554" y="3286139"/>
            <a:ext cx="0" cy="453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9A5ACEC-1BDD-8318-189B-E0241218F7DF}"/>
              </a:ext>
            </a:extLst>
          </p:cNvPr>
          <p:cNvSpPr txBox="1"/>
          <p:nvPr/>
        </p:nvSpPr>
        <p:spPr>
          <a:xfrm>
            <a:off x="6776393" y="29304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8B49BBFE-2710-F1B1-E8BD-AEEC5CC604B2}"/>
              </a:ext>
            </a:extLst>
          </p:cNvPr>
          <p:cNvCxnSpPr/>
          <p:nvPr/>
        </p:nvCxnSpPr>
        <p:spPr>
          <a:xfrm>
            <a:off x="8348898" y="3286139"/>
            <a:ext cx="0" cy="453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AC24D17-B1CD-C8DB-4014-CB0337D6C730}"/>
              </a:ext>
            </a:extLst>
          </p:cNvPr>
          <p:cNvSpPr txBox="1"/>
          <p:nvPr/>
        </p:nvSpPr>
        <p:spPr>
          <a:xfrm>
            <a:off x="8211737" y="29304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D655629-1507-4B98-B190-F5CEBDC0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87223"/>
              </p:ext>
            </p:extLst>
          </p:nvPr>
        </p:nvGraphicFramePr>
        <p:xfrm>
          <a:off x="468323" y="1025262"/>
          <a:ext cx="4444354" cy="551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625">
                  <a:extLst>
                    <a:ext uri="{9D8B030D-6E8A-4147-A177-3AD203B41FA5}">
                      <a16:colId xmlns:a16="http://schemas.microsoft.com/office/drawing/2014/main" val="2449052332"/>
                    </a:ext>
                  </a:extLst>
                </a:gridCol>
                <a:gridCol w="948569">
                  <a:extLst>
                    <a:ext uri="{9D8B030D-6E8A-4147-A177-3AD203B41FA5}">
                      <a16:colId xmlns:a16="http://schemas.microsoft.com/office/drawing/2014/main" val="3509173161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1507625617"/>
                    </a:ext>
                  </a:extLst>
                </a:gridCol>
                <a:gridCol w="948569">
                  <a:extLst>
                    <a:ext uri="{9D8B030D-6E8A-4147-A177-3AD203B41FA5}">
                      <a16:colId xmlns:a16="http://schemas.microsoft.com/office/drawing/2014/main" val="2542284052"/>
                    </a:ext>
                  </a:extLst>
                </a:gridCol>
                <a:gridCol w="986021">
                  <a:extLst>
                    <a:ext uri="{9D8B030D-6E8A-4147-A177-3AD203B41FA5}">
                      <a16:colId xmlns:a16="http://schemas.microsoft.com/office/drawing/2014/main" val="975330913"/>
                    </a:ext>
                  </a:extLst>
                </a:gridCol>
              </a:tblGrid>
              <a:tr h="22312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 Queue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76164"/>
                  </a:ext>
                </a:extLst>
              </a:tr>
              <a:tr h="223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3648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244797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2618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3429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7338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94040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913891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00209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08386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73273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30952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61832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7CE2EF-FA34-F541-FB42-F5033352D32A}"/>
              </a:ext>
            </a:extLst>
          </p:cNvPr>
          <p:cNvSpPr txBox="1"/>
          <p:nvPr/>
        </p:nvSpPr>
        <p:spPr>
          <a:xfrm>
            <a:off x="350985" y="351396"/>
            <a:ext cx="467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Feedback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Queue  (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1)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88</Words>
  <Application>Microsoft Macintosh PowerPoint</Application>
  <PresentationFormat>宽屏</PresentationFormat>
  <Paragraphs>64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10</cp:revision>
  <dcterms:created xsi:type="dcterms:W3CDTF">2022-08-05T06:46:56Z</dcterms:created>
  <dcterms:modified xsi:type="dcterms:W3CDTF">2022-08-05T09:25:49Z</dcterms:modified>
</cp:coreProperties>
</file>