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A341-8272-F199-66A3-357BBA2BB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2A247D-0727-ED18-B643-B1DDDB9CA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DB446-EA2A-CD63-D448-F924BBA7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0D0-6E5E-F84C-B56B-B9FBC3A59B14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752C1-2510-21B4-1BF5-74EDF455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5DDC2-70EF-BB03-CEB5-CC1BF724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336-DB53-AC47-BD61-6276DB2107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16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2F870-9B18-89E3-5392-580022A5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D6D0F-BB30-63E4-4DB5-2A76E741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BC3C4-CCEC-F79A-D757-A3B72C7C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0D0-6E5E-F84C-B56B-B9FBC3A59B14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E3266-20EF-8C73-92BF-AC9D60B1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35EB4-83D7-7B49-F9FC-3DA3FE69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336-DB53-AC47-BD61-6276DB2107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36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347F1-31B8-4747-DE00-E1B8B885C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711AA7-7ADC-67F3-0BDF-84C8384DE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C34C5-1782-F72F-491E-82FB5C49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0D0-6E5E-F84C-B56B-B9FBC3A59B14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CEC88-A8BB-D86B-AAF4-9ADA02D5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69809-C7AE-F828-C57F-B282036D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336-DB53-AC47-BD61-6276DB2107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13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159C-DD86-7F2B-5D29-1DA303A5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B20D9-89B0-1E61-0D06-3D6CD0FC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96553-4137-F91A-D285-F72DE5A2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0D0-6E5E-F84C-B56B-B9FBC3A59B14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271BF-B0C6-13FD-3F30-BF454603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E83BA-D702-6D72-5B7A-117C67ED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336-DB53-AC47-BD61-6276DB2107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18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E77A1-7DB9-1832-55A1-CF75C853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AFD25-F3BD-12EF-BD0F-849CB225C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9A437-1181-D97F-F4E5-CE755BC2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0D0-6E5E-F84C-B56B-B9FBC3A59B14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0F702-17DA-2369-8FBC-93322000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63E3D-872B-D91E-F4FF-05BB000B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336-DB53-AC47-BD61-6276DB2107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32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2181F-3DB7-055F-808A-2E16D8BC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78583-4FEB-EE4F-386E-CB78062F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E4728-57A1-3BBB-7A75-D1A90CB51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703FC-3106-FBD8-468F-68878661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0D0-6E5E-F84C-B56B-B9FBC3A59B14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5BE4A-C70F-E7CA-578E-DD3BE964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6BD2BE-E4DC-3987-0EE9-25127E7A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336-DB53-AC47-BD61-6276DB2107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78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F18EC-378F-8E88-7F10-1F471191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30B98-AAFC-8DAF-DEE6-498EF25E0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66273E-BD4C-6F7F-DB56-6A7BE8FF4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B65AD0-5C65-71DD-F068-219A97705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94D6A-83CA-00D9-EC1E-A2348CA42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037FAD-A37F-9AB4-0E26-307BC0A1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0D0-6E5E-F84C-B56B-B9FBC3A59B14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85C44-2A51-8E17-3DC6-C68B903A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071634-F505-D3C2-27B4-B035FBD1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336-DB53-AC47-BD61-6276DB2107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14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6536C-A041-27E8-1A00-817388CD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EE93EC-FD8B-DA99-3B72-81DD5E80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0D0-6E5E-F84C-B56B-B9FBC3A59B14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0A89E-1A9B-6131-DB72-369EE1AD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BE83B7-24D9-EECA-F6C3-BB352EA0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336-DB53-AC47-BD61-6276DB2107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10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7D5E2-6ECF-C3C1-E020-785DFD2D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0D0-6E5E-F84C-B56B-B9FBC3A59B14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2A2FD7-5781-76FD-D50D-AFE23964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2768D3-D407-8092-875C-CFD8E00D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336-DB53-AC47-BD61-6276DB2107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47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0313A-C3FE-0F36-5023-524FCC8A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71739-C750-E24D-4D69-824F2C6D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AA44C-1EA4-CF6B-EFA1-10D95E960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7AB43-9214-5195-605F-4532FED2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0D0-6E5E-F84C-B56B-B9FBC3A59B14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40CC87-C1E5-7302-B2D9-99D0FA5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8173C-943E-7692-2CC2-71F20712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336-DB53-AC47-BD61-6276DB2107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1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65CB8-7FF4-278B-588D-FCA636BC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FB4CA7-B7EE-A2B1-901D-BAC1C6B54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DB8C9-9C52-FB41-A78D-A1F6014F2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8732E-878C-368E-E1A1-CDE88230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50D0-6E5E-F84C-B56B-B9FBC3A59B14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25E47-902A-3599-11DC-9B726A73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8989F-3A5E-A6BB-7475-B81A4FB7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336-DB53-AC47-BD61-6276DB2107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FBB2C6-DBA6-DCAE-3B19-43AEE13F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66ECFC-28B2-1EF4-5489-C5CF595B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15314-9C3F-8E6F-001F-311202E4A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50D0-6E5E-F84C-B56B-B9FBC3A59B14}" type="datetimeFigureOut">
              <a:rPr kumimoji="1" lang="zh-CN" altLang="en-US" smtClean="0"/>
              <a:t>2022/8/6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31BE9-3F9D-83E9-C2EE-DD2DCB97E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58F1B-DE27-BF2F-2015-8E58C94A3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8336-DB53-AC47-BD61-6276DB2107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0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40FD22D-0A40-4751-CCFC-C79241AD1053}"/>
              </a:ext>
            </a:extLst>
          </p:cNvPr>
          <p:cNvGrpSpPr/>
          <p:nvPr/>
        </p:nvGrpSpPr>
        <p:grpSpPr>
          <a:xfrm>
            <a:off x="1448656" y="1171254"/>
            <a:ext cx="1191802" cy="647272"/>
            <a:chOff x="1448656" y="1171254"/>
            <a:chExt cx="1191802" cy="6472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0CB4B48-22DC-C5C9-8DA1-F3A5A276F12B}"/>
                </a:ext>
              </a:extLst>
            </p:cNvPr>
            <p:cNvSpPr/>
            <p:nvPr/>
          </p:nvSpPr>
          <p:spPr>
            <a:xfrm>
              <a:off x="1448656" y="1171254"/>
              <a:ext cx="1191802" cy="647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AFD45E3-EF0D-2556-0115-27C3C7393374}"/>
                </a:ext>
              </a:extLst>
            </p:cNvPr>
            <p:cNvSpPr txBox="1"/>
            <p:nvPr/>
          </p:nvSpPr>
          <p:spPr>
            <a:xfrm>
              <a:off x="1448656" y="1233280"/>
              <a:ext cx="119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8E839E5-933B-621E-7052-BC730B34A063}"/>
              </a:ext>
            </a:extLst>
          </p:cNvPr>
          <p:cNvGrpSpPr/>
          <p:nvPr/>
        </p:nvGrpSpPr>
        <p:grpSpPr>
          <a:xfrm>
            <a:off x="2640458" y="1171254"/>
            <a:ext cx="1191802" cy="647272"/>
            <a:chOff x="1448656" y="1171254"/>
            <a:chExt cx="1191802" cy="6472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96FBE8E-87C3-5A45-61A4-EFDB72157545}"/>
                </a:ext>
              </a:extLst>
            </p:cNvPr>
            <p:cNvSpPr/>
            <p:nvPr/>
          </p:nvSpPr>
          <p:spPr>
            <a:xfrm>
              <a:off x="1448656" y="1171254"/>
              <a:ext cx="1191802" cy="647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BC7AABF-45F9-1F7F-AAC2-4660AD4630D8}"/>
                </a:ext>
              </a:extLst>
            </p:cNvPr>
            <p:cNvSpPr txBox="1"/>
            <p:nvPr/>
          </p:nvSpPr>
          <p:spPr>
            <a:xfrm>
              <a:off x="1448656" y="1233280"/>
              <a:ext cx="119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B19DF26-F98F-72BF-24FD-300E068A935F}"/>
              </a:ext>
            </a:extLst>
          </p:cNvPr>
          <p:cNvGrpSpPr/>
          <p:nvPr/>
        </p:nvGrpSpPr>
        <p:grpSpPr>
          <a:xfrm>
            <a:off x="3832260" y="1171254"/>
            <a:ext cx="1191802" cy="647272"/>
            <a:chOff x="1448656" y="1171254"/>
            <a:chExt cx="1191802" cy="6472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4C56C2C-C7B2-9BC5-29AB-D8712E45985E}"/>
                </a:ext>
              </a:extLst>
            </p:cNvPr>
            <p:cNvSpPr/>
            <p:nvPr/>
          </p:nvSpPr>
          <p:spPr>
            <a:xfrm>
              <a:off x="1448656" y="1171254"/>
              <a:ext cx="1191802" cy="647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059FFCB-718D-8AC8-F179-36FB1B994CDE}"/>
                </a:ext>
              </a:extLst>
            </p:cNvPr>
            <p:cNvSpPr txBox="1"/>
            <p:nvPr/>
          </p:nvSpPr>
          <p:spPr>
            <a:xfrm>
              <a:off x="1448656" y="1233280"/>
              <a:ext cx="119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4046F26-4A86-83B5-BDF4-D831A6FA9F0C}"/>
              </a:ext>
            </a:extLst>
          </p:cNvPr>
          <p:cNvSpPr txBox="1"/>
          <p:nvPr/>
        </p:nvSpPr>
        <p:spPr>
          <a:xfrm>
            <a:off x="5352837" y="1264057"/>
            <a:ext cx="123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变为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4424E96-B4AA-2F4E-A7BD-E634D250D224}"/>
              </a:ext>
            </a:extLst>
          </p:cNvPr>
          <p:cNvGrpSpPr/>
          <p:nvPr/>
        </p:nvGrpSpPr>
        <p:grpSpPr>
          <a:xfrm>
            <a:off x="6481281" y="1172016"/>
            <a:ext cx="1191802" cy="647272"/>
            <a:chOff x="1448656" y="1171254"/>
            <a:chExt cx="1191802" cy="64727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8E1218B-D45C-DFA3-49DC-3EE000BC42B0}"/>
                </a:ext>
              </a:extLst>
            </p:cNvPr>
            <p:cNvSpPr/>
            <p:nvPr/>
          </p:nvSpPr>
          <p:spPr>
            <a:xfrm>
              <a:off x="1448656" y="1171254"/>
              <a:ext cx="1191802" cy="647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EB6A917-BD5A-C0A0-5627-7946ABC98948}"/>
                </a:ext>
              </a:extLst>
            </p:cNvPr>
            <p:cNvSpPr txBox="1"/>
            <p:nvPr/>
          </p:nvSpPr>
          <p:spPr>
            <a:xfrm>
              <a:off x="1448656" y="1233280"/>
              <a:ext cx="119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58E7EAB-3CD9-127A-C10F-29C082370C6B}"/>
              </a:ext>
            </a:extLst>
          </p:cNvPr>
          <p:cNvSpPr/>
          <p:nvPr/>
        </p:nvSpPr>
        <p:spPr>
          <a:xfrm>
            <a:off x="7673083" y="1172016"/>
            <a:ext cx="1191802" cy="64727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12EE599-7A55-5EFA-4305-B1EDA59ECA3E}"/>
              </a:ext>
            </a:extLst>
          </p:cNvPr>
          <p:cNvGrpSpPr/>
          <p:nvPr/>
        </p:nvGrpSpPr>
        <p:grpSpPr>
          <a:xfrm>
            <a:off x="8864885" y="1172016"/>
            <a:ext cx="1191802" cy="647272"/>
            <a:chOff x="1448656" y="1171254"/>
            <a:chExt cx="1191802" cy="6472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54E99E3-636B-C9FF-BBFF-47202BA0807C}"/>
                </a:ext>
              </a:extLst>
            </p:cNvPr>
            <p:cNvSpPr/>
            <p:nvPr/>
          </p:nvSpPr>
          <p:spPr>
            <a:xfrm>
              <a:off x="1448656" y="1171254"/>
              <a:ext cx="1191802" cy="647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D3EE7DA-2897-BA08-B06C-40D71863F285}"/>
                </a:ext>
              </a:extLst>
            </p:cNvPr>
            <p:cNvSpPr txBox="1"/>
            <p:nvPr/>
          </p:nvSpPr>
          <p:spPr>
            <a:xfrm>
              <a:off x="1448656" y="1233280"/>
              <a:ext cx="119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957B069-7492-6E40-B0FC-450393EB049E}"/>
              </a:ext>
            </a:extLst>
          </p:cNvPr>
          <p:cNvGrpSpPr/>
          <p:nvPr/>
        </p:nvGrpSpPr>
        <p:grpSpPr>
          <a:xfrm>
            <a:off x="1448656" y="2381892"/>
            <a:ext cx="1191802" cy="647272"/>
            <a:chOff x="1448656" y="1171254"/>
            <a:chExt cx="1191802" cy="64727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730BEF7-DCE9-2BC7-5ED4-B3E2D4F0523D}"/>
                </a:ext>
              </a:extLst>
            </p:cNvPr>
            <p:cNvSpPr/>
            <p:nvPr/>
          </p:nvSpPr>
          <p:spPr>
            <a:xfrm>
              <a:off x="1448656" y="1171254"/>
              <a:ext cx="1191802" cy="647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414E5E9-90F1-0BEB-9424-A91307ADDB45}"/>
                </a:ext>
              </a:extLst>
            </p:cNvPr>
            <p:cNvSpPr txBox="1"/>
            <p:nvPr/>
          </p:nvSpPr>
          <p:spPr>
            <a:xfrm>
              <a:off x="1448656" y="1233280"/>
              <a:ext cx="119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98C8BC3-DBBB-721F-74EA-E66349439AD6}"/>
              </a:ext>
            </a:extLst>
          </p:cNvPr>
          <p:cNvGrpSpPr/>
          <p:nvPr/>
        </p:nvGrpSpPr>
        <p:grpSpPr>
          <a:xfrm>
            <a:off x="2640458" y="2381892"/>
            <a:ext cx="1191802" cy="647272"/>
            <a:chOff x="1448656" y="1171254"/>
            <a:chExt cx="1191802" cy="64727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EA08959-6EE3-A7B3-ECE8-C719ED46620A}"/>
                </a:ext>
              </a:extLst>
            </p:cNvPr>
            <p:cNvSpPr/>
            <p:nvPr/>
          </p:nvSpPr>
          <p:spPr>
            <a:xfrm>
              <a:off x="1448656" y="1171254"/>
              <a:ext cx="1191802" cy="647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1B0C925-3F2F-2167-2BED-7C20587A4B8B}"/>
                </a:ext>
              </a:extLst>
            </p:cNvPr>
            <p:cNvSpPr txBox="1"/>
            <p:nvPr/>
          </p:nvSpPr>
          <p:spPr>
            <a:xfrm>
              <a:off x="1448656" y="1233280"/>
              <a:ext cx="119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7D56666E-A83D-E729-D45E-0F15260896D0}"/>
              </a:ext>
            </a:extLst>
          </p:cNvPr>
          <p:cNvSpPr/>
          <p:nvPr/>
        </p:nvSpPr>
        <p:spPr>
          <a:xfrm>
            <a:off x="3832260" y="2381892"/>
            <a:ext cx="1191802" cy="64727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4AD24B4-F7D1-8AD2-C7E5-0AE3FE5644F6}"/>
              </a:ext>
            </a:extLst>
          </p:cNvPr>
          <p:cNvSpPr txBox="1"/>
          <p:nvPr/>
        </p:nvSpPr>
        <p:spPr>
          <a:xfrm>
            <a:off x="5352837" y="2474695"/>
            <a:ext cx="123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变为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2872978-1276-FDEC-C0A0-E075DEEF4D10}"/>
              </a:ext>
            </a:extLst>
          </p:cNvPr>
          <p:cNvGrpSpPr/>
          <p:nvPr/>
        </p:nvGrpSpPr>
        <p:grpSpPr>
          <a:xfrm>
            <a:off x="6481281" y="2382654"/>
            <a:ext cx="1191802" cy="647272"/>
            <a:chOff x="1448656" y="1171254"/>
            <a:chExt cx="1191802" cy="64727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4AC5F3F-03DA-8B60-6842-9043ABFF447B}"/>
                </a:ext>
              </a:extLst>
            </p:cNvPr>
            <p:cNvSpPr/>
            <p:nvPr/>
          </p:nvSpPr>
          <p:spPr>
            <a:xfrm>
              <a:off x="1448656" y="1171254"/>
              <a:ext cx="1191802" cy="647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0B5C6AD-1C27-09A6-E3F5-024DC51CA000}"/>
                </a:ext>
              </a:extLst>
            </p:cNvPr>
            <p:cNvSpPr txBox="1"/>
            <p:nvPr/>
          </p:nvSpPr>
          <p:spPr>
            <a:xfrm>
              <a:off x="1448656" y="1233280"/>
              <a:ext cx="119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1D1F399F-0CD9-0519-1FC7-68C6E6868C1D}"/>
              </a:ext>
            </a:extLst>
          </p:cNvPr>
          <p:cNvSpPr/>
          <p:nvPr/>
        </p:nvSpPr>
        <p:spPr>
          <a:xfrm>
            <a:off x="7673083" y="2382654"/>
            <a:ext cx="1191802" cy="64727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173B8-846C-3B1B-0DC4-D3D2685F1E3F}"/>
              </a:ext>
            </a:extLst>
          </p:cNvPr>
          <p:cNvSpPr/>
          <p:nvPr/>
        </p:nvSpPr>
        <p:spPr>
          <a:xfrm>
            <a:off x="8864885" y="2382654"/>
            <a:ext cx="1191802" cy="64727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5CFAFF-3C4E-6A03-496B-F59F6AAA5B30}"/>
              </a:ext>
            </a:extLst>
          </p:cNvPr>
          <p:cNvSpPr/>
          <p:nvPr/>
        </p:nvSpPr>
        <p:spPr>
          <a:xfrm>
            <a:off x="1448656" y="3654556"/>
            <a:ext cx="1191802" cy="64727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4A350EF-A197-DB53-98AA-0A29F1480FA2}"/>
              </a:ext>
            </a:extLst>
          </p:cNvPr>
          <p:cNvGrpSpPr/>
          <p:nvPr/>
        </p:nvGrpSpPr>
        <p:grpSpPr>
          <a:xfrm>
            <a:off x="2640458" y="3654556"/>
            <a:ext cx="1191802" cy="647272"/>
            <a:chOff x="1448656" y="1171254"/>
            <a:chExt cx="1191802" cy="64727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C0B75E1-7F08-E74C-9707-A9AAE32D8F2B}"/>
                </a:ext>
              </a:extLst>
            </p:cNvPr>
            <p:cNvSpPr/>
            <p:nvPr/>
          </p:nvSpPr>
          <p:spPr>
            <a:xfrm>
              <a:off x="1448656" y="1171254"/>
              <a:ext cx="1191802" cy="647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D89823C-A943-819F-5E86-D051F6B9C032}"/>
                </a:ext>
              </a:extLst>
            </p:cNvPr>
            <p:cNvSpPr txBox="1"/>
            <p:nvPr/>
          </p:nvSpPr>
          <p:spPr>
            <a:xfrm>
              <a:off x="1448656" y="1233280"/>
              <a:ext cx="119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B696C4F-1106-D028-E6CF-D8185BB1B765}"/>
              </a:ext>
            </a:extLst>
          </p:cNvPr>
          <p:cNvGrpSpPr/>
          <p:nvPr/>
        </p:nvGrpSpPr>
        <p:grpSpPr>
          <a:xfrm>
            <a:off x="3832260" y="3654556"/>
            <a:ext cx="1202076" cy="647272"/>
            <a:chOff x="1448656" y="1171254"/>
            <a:chExt cx="1202076" cy="647272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4BBEA48-3665-9B33-90A2-6AC26693484A}"/>
                </a:ext>
              </a:extLst>
            </p:cNvPr>
            <p:cNvSpPr/>
            <p:nvPr/>
          </p:nvSpPr>
          <p:spPr>
            <a:xfrm>
              <a:off x="1448656" y="1171254"/>
              <a:ext cx="1191802" cy="647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A00EFF1-1B43-6009-57B0-D26B9A50789E}"/>
                </a:ext>
              </a:extLst>
            </p:cNvPr>
            <p:cNvSpPr txBox="1"/>
            <p:nvPr/>
          </p:nvSpPr>
          <p:spPr>
            <a:xfrm>
              <a:off x="1458930" y="1233280"/>
              <a:ext cx="119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D0371DC5-54A6-0BF4-A3C5-1CCE2FD6FCEE}"/>
              </a:ext>
            </a:extLst>
          </p:cNvPr>
          <p:cNvSpPr txBox="1"/>
          <p:nvPr/>
        </p:nvSpPr>
        <p:spPr>
          <a:xfrm>
            <a:off x="5352837" y="3747359"/>
            <a:ext cx="123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变为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2ADD6D9-5A4E-9804-C21F-E3331383E0A9}"/>
              </a:ext>
            </a:extLst>
          </p:cNvPr>
          <p:cNvSpPr/>
          <p:nvPr/>
        </p:nvSpPr>
        <p:spPr>
          <a:xfrm>
            <a:off x="6481281" y="3655318"/>
            <a:ext cx="1191802" cy="64727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4847623-B48E-AF9F-6B41-BFF68655058E}"/>
              </a:ext>
            </a:extLst>
          </p:cNvPr>
          <p:cNvSpPr/>
          <p:nvPr/>
        </p:nvSpPr>
        <p:spPr>
          <a:xfrm>
            <a:off x="7673083" y="3655318"/>
            <a:ext cx="1191802" cy="64727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5C54FCC-DC84-919C-5B5F-25359394BB02}"/>
              </a:ext>
            </a:extLst>
          </p:cNvPr>
          <p:cNvGrpSpPr/>
          <p:nvPr/>
        </p:nvGrpSpPr>
        <p:grpSpPr>
          <a:xfrm>
            <a:off x="8864885" y="3655318"/>
            <a:ext cx="1191802" cy="647272"/>
            <a:chOff x="1448656" y="1171254"/>
            <a:chExt cx="1191802" cy="647272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406FE86-E682-3F53-EAB1-177BE51A7741}"/>
                </a:ext>
              </a:extLst>
            </p:cNvPr>
            <p:cNvSpPr/>
            <p:nvPr/>
          </p:nvSpPr>
          <p:spPr>
            <a:xfrm>
              <a:off x="1448656" y="1171254"/>
              <a:ext cx="1191802" cy="647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C012672-F9E4-787A-82C7-B46E1F2F2104}"/>
                </a:ext>
              </a:extLst>
            </p:cNvPr>
            <p:cNvSpPr txBox="1"/>
            <p:nvPr/>
          </p:nvSpPr>
          <p:spPr>
            <a:xfrm>
              <a:off x="1448656" y="1233280"/>
              <a:ext cx="119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231A55FE-D9D7-5CE0-FA31-E2D823C5CA62}"/>
              </a:ext>
            </a:extLst>
          </p:cNvPr>
          <p:cNvSpPr/>
          <p:nvPr/>
        </p:nvSpPr>
        <p:spPr>
          <a:xfrm>
            <a:off x="1448656" y="4926457"/>
            <a:ext cx="1191802" cy="64727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FE3E664-F86F-BE3A-BE3A-06FD54FE3ED4}"/>
              </a:ext>
            </a:extLst>
          </p:cNvPr>
          <p:cNvGrpSpPr/>
          <p:nvPr/>
        </p:nvGrpSpPr>
        <p:grpSpPr>
          <a:xfrm>
            <a:off x="2640458" y="4926457"/>
            <a:ext cx="1191802" cy="647272"/>
            <a:chOff x="1448656" y="1171254"/>
            <a:chExt cx="1191802" cy="647272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11A8F47-EACC-C25C-8307-836FCB0E748A}"/>
                </a:ext>
              </a:extLst>
            </p:cNvPr>
            <p:cNvSpPr/>
            <p:nvPr/>
          </p:nvSpPr>
          <p:spPr>
            <a:xfrm>
              <a:off x="1448656" y="1171254"/>
              <a:ext cx="1191802" cy="647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3623608-F3D6-6215-BBED-5EF031433537}"/>
                </a:ext>
              </a:extLst>
            </p:cNvPr>
            <p:cNvSpPr txBox="1"/>
            <p:nvPr/>
          </p:nvSpPr>
          <p:spPr>
            <a:xfrm>
              <a:off x="1448656" y="1233280"/>
              <a:ext cx="119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BF535B04-6891-DEAA-D9AA-B92FA1A26EC7}"/>
              </a:ext>
            </a:extLst>
          </p:cNvPr>
          <p:cNvSpPr/>
          <p:nvPr/>
        </p:nvSpPr>
        <p:spPr>
          <a:xfrm>
            <a:off x="3832260" y="4926457"/>
            <a:ext cx="1191802" cy="64727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595521C-910E-3506-A178-9D211EBABEAD}"/>
              </a:ext>
            </a:extLst>
          </p:cNvPr>
          <p:cNvSpPr txBox="1"/>
          <p:nvPr/>
        </p:nvSpPr>
        <p:spPr>
          <a:xfrm>
            <a:off x="5352837" y="5019260"/>
            <a:ext cx="123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变为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01FEB9C-F2F1-2BF6-B085-9A58E8DAFB5F}"/>
              </a:ext>
            </a:extLst>
          </p:cNvPr>
          <p:cNvSpPr/>
          <p:nvPr/>
        </p:nvSpPr>
        <p:spPr>
          <a:xfrm>
            <a:off x="6481281" y="4927219"/>
            <a:ext cx="1191802" cy="64727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D7942DC-6F06-77DB-2433-0270F836C026}"/>
              </a:ext>
            </a:extLst>
          </p:cNvPr>
          <p:cNvSpPr/>
          <p:nvPr/>
        </p:nvSpPr>
        <p:spPr>
          <a:xfrm>
            <a:off x="7673083" y="4927219"/>
            <a:ext cx="1191802" cy="64727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4160AC2-1B0A-1AD3-4A90-05C508475110}"/>
              </a:ext>
            </a:extLst>
          </p:cNvPr>
          <p:cNvSpPr/>
          <p:nvPr/>
        </p:nvSpPr>
        <p:spPr>
          <a:xfrm>
            <a:off x="8864885" y="4927219"/>
            <a:ext cx="1191802" cy="64727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9DCBF8B-ECE3-BA07-A07E-85C9A1DAC05C}"/>
              </a:ext>
            </a:extLst>
          </p:cNvPr>
          <p:cNvSpPr txBox="1"/>
          <p:nvPr/>
        </p:nvSpPr>
        <p:spPr>
          <a:xfrm>
            <a:off x="2506894" y="490986"/>
            <a:ext cx="183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/>
              <a:t> 终止前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4248512-92F1-4F07-7339-D524B2FCDC05}"/>
              </a:ext>
            </a:extLst>
          </p:cNvPr>
          <p:cNvSpPr txBox="1"/>
          <p:nvPr/>
        </p:nvSpPr>
        <p:spPr>
          <a:xfrm>
            <a:off x="7529244" y="485703"/>
            <a:ext cx="183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/>
              <a:t> 终止后</a:t>
            </a:r>
          </a:p>
        </p:txBody>
      </p:sp>
    </p:spTree>
    <p:extLst>
      <p:ext uri="{BB962C8B-B14F-4D97-AF65-F5344CB8AC3E}">
        <p14:creationId xmlns:p14="http://schemas.microsoft.com/office/powerpoint/2010/main" val="111242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2022-08-06T12:49:42Z</dcterms:created>
  <dcterms:modified xsi:type="dcterms:W3CDTF">2022-08-06T12:54:21Z</dcterms:modified>
</cp:coreProperties>
</file>