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BD49D-7E6B-671F-9A13-156F3572A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5FC6E3-E32D-CA43-5E6C-4F4958B93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2EE1F-A150-E876-74D9-A6E02AA9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7D9C-6350-6040-9827-7596685B6781}" type="datetimeFigureOut">
              <a:rPr kumimoji="1" lang="zh-CN" altLang="en-US" smtClean="0"/>
              <a:t>2022/8/8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F28E7-61F0-5C08-D4F6-26E199F7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2EC82-12B5-5850-41DA-2F7D2950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2083-7F82-B149-B700-A577515D8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09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A2481-4A8D-71C7-7497-3B97342B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2DF41C-0419-42AB-6050-EBB9AE2DB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167A6-0506-CBEA-2FAC-935994E8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7D9C-6350-6040-9827-7596685B6781}" type="datetimeFigureOut">
              <a:rPr kumimoji="1" lang="zh-CN" altLang="en-US" smtClean="0"/>
              <a:t>2022/8/8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C2E95-963F-3CDE-9C6C-8A561584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44D3B-F190-5B6A-8C17-426B59C6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2083-7F82-B149-B700-A577515D8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21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53B322-C393-83AD-F024-F9C28D48F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CBE28A-FCFF-1EB3-1CB8-7912E3665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FBBCA-06AC-F06E-0800-5DA7A607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7D9C-6350-6040-9827-7596685B6781}" type="datetimeFigureOut">
              <a:rPr kumimoji="1" lang="zh-CN" altLang="en-US" smtClean="0"/>
              <a:t>2022/8/8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6179B-FEC2-BE3C-40EF-969CBBCA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2A178-1DB3-C84E-DFE1-3B7FB4DB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2083-7F82-B149-B700-A577515D8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49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1D3D9-397B-BBAF-3149-DCCC54F9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14C5C-8335-867F-6B87-C52321963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737D7-6961-2449-7FBE-26BF7C62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7D9C-6350-6040-9827-7596685B6781}" type="datetimeFigureOut">
              <a:rPr kumimoji="1" lang="zh-CN" altLang="en-US" smtClean="0"/>
              <a:t>2022/8/8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2BBF8-4A4B-3F8F-405F-F8FE9E6B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0E18B-451A-8744-0BB6-333A1DC4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2083-7F82-B149-B700-A577515D8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8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28ECB-2016-CC64-264A-93D443D7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FC5915-E948-B714-A418-9D68275F1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1845A-6B5E-09D9-6D87-8EBDD56F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7D9C-6350-6040-9827-7596685B6781}" type="datetimeFigureOut">
              <a:rPr kumimoji="1" lang="zh-CN" altLang="en-US" smtClean="0"/>
              <a:t>2022/8/8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DD373-6169-B82A-6638-C05B59B5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1489A-9362-2942-306A-A806CDA4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2083-7F82-B149-B700-A577515D8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90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20752-625D-61D4-FA77-EA160BC0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4AD56-7140-8CFD-406C-A5A15CEE7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791B4D-8B87-1368-B4E6-81BF9F17E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9B364-740C-6AFA-048D-3A5C86CB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7D9C-6350-6040-9827-7596685B6781}" type="datetimeFigureOut">
              <a:rPr kumimoji="1" lang="zh-CN" altLang="en-US" smtClean="0"/>
              <a:t>2022/8/8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4FD94-BC94-F5ED-3686-FD3107F3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6F67C1-BD60-EC5D-6752-70C48239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2083-7F82-B149-B700-A577515D8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298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8B205-4CC2-728D-08C7-F529F6E9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93C6C-A60F-62E4-AA0E-0D9F10B37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A5D147-6D9B-B131-FE0D-0FD533EDC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187C7A-CA85-70EF-7586-97095E0AE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897352-3E07-97C1-8C59-41F5C44F7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375E31-7C33-51CC-04FF-E0357616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7D9C-6350-6040-9827-7596685B6781}" type="datetimeFigureOut">
              <a:rPr kumimoji="1" lang="zh-CN" altLang="en-US" smtClean="0"/>
              <a:t>2022/8/8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3F2593-73BB-172D-B0A8-5BFDF503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342A95-5868-7A59-8936-27FA6291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2083-7F82-B149-B700-A577515D8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23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CD314-BEFD-85C0-7AE4-269FD965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5E5BE9-F253-2EF4-5FAE-081DCB51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7D9C-6350-6040-9827-7596685B6781}" type="datetimeFigureOut">
              <a:rPr kumimoji="1" lang="zh-CN" altLang="en-US" smtClean="0"/>
              <a:t>2022/8/8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17889F-3A91-6732-CDD6-89D6330D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60E865-BA4F-8CBA-8AD5-55010C49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2083-7F82-B149-B700-A577515D8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50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F7E46E-5F45-3DCB-7BE2-964281CD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7D9C-6350-6040-9827-7596685B6781}" type="datetimeFigureOut">
              <a:rPr kumimoji="1" lang="zh-CN" altLang="en-US" smtClean="0"/>
              <a:t>2022/8/8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A7B7EC-CAA5-06F6-960A-AD3D779E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099761-EE20-9C29-D551-94B512A9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2083-7F82-B149-B700-A577515D8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507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B2BF5-6D75-1FC0-7C3E-19E9D61D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5A51B-94E1-22A5-2C56-96A370BB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183409-E93B-C6A3-0F70-8CB9B1766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86EFA-1F05-E097-1935-6CF35856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7D9C-6350-6040-9827-7596685B6781}" type="datetimeFigureOut">
              <a:rPr kumimoji="1" lang="zh-CN" altLang="en-US" smtClean="0"/>
              <a:t>2022/8/8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294978-CB49-64EB-F1B1-40409027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BADED3-AA06-9D88-30C8-7F541416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2083-7F82-B149-B700-A577515D8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58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0C90D-0F1E-FD40-DDC6-F3E10CBC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0DDD8B-3083-964D-9A21-20D64A26E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C73331-EC38-77CD-1378-7BA46B085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21A90C-5AB3-F2ED-50DD-AD4E9106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7D9C-6350-6040-9827-7596685B6781}" type="datetimeFigureOut">
              <a:rPr kumimoji="1" lang="zh-CN" altLang="en-US" smtClean="0"/>
              <a:t>2022/8/8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F6A6F9-141E-9BDA-9C1A-584C9D7B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1D4F1-3598-E01A-B7B7-A853CE07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2083-7F82-B149-B700-A577515D8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6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16DC38-03F8-7958-5B72-A8BA4B37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7DFC41-22F3-9BE4-06FE-F719B240E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4405F-B092-739F-F1F0-7D8C1C4F6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F7D9C-6350-6040-9827-7596685B6781}" type="datetimeFigureOut">
              <a:rPr kumimoji="1" lang="zh-CN" altLang="en-US" smtClean="0"/>
              <a:t>2022/8/8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274A1-1DD6-C609-FF64-100095B1D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C3EA2-C1B9-321E-8C79-588665FE8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2083-7F82-B149-B700-A577515D86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30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2D216A9-A145-7091-A7DF-9E27362CA47E}"/>
              </a:ext>
            </a:extLst>
          </p:cNvPr>
          <p:cNvGrpSpPr/>
          <p:nvPr/>
        </p:nvGrpSpPr>
        <p:grpSpPr>
          <a:xfrm>
            <a:off x="1356190" y="883578"/>
            <a:ext cx="1469203" cy="585626"/>
            <a:chOff x="1356190" y="883578"/>
            <a:chExt cx="1469203" cy="5856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30E38CC-AC5F-2C53-BF75-999296DE56CE}"/>
                </a:ext>
              </a:extLst>
            </p:cNvPr>
            <p:cNvSpPr/>
            <p:nvPr/>
          </p:nvSpPr>
          <p:spPr>
            <a:xfrm>
              <a:off x="1356190" y="883578"/>
              <a:ext cx="1469203" cy="5856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14EAB29-0200-C3BC-E298-9856D5A23F28}"/>
                </a:ext>
              </a:extLst>
            </p:cNvPr>
            <p:cNvSpPr txBox="1"/>
            <p:nvPr/>
          </p:nvSpPr>
          <p:spPr>
            <a:xfrm>
              <a:off x="1505164" y="991725"/>
              <a:ext cx="1171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操作系统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8022D9E-5BE3-C678-CCCA-9FC77ECFDE2B}"/>
              </a:ext>
            </a:extLst>
          </p:cNvPr>
          <p:cNvGrpSpPr/>
          <p:nvPr/>
        </p:nvGrpSpPr>
        <p:grpSpPr>
          <a:xfrm>
            <a:off x="1356189" y="1469204"/>
            <a:ext cx="1469203" cy="585626"/>
            <a:chOff x="1356190" y="883578"/>
            <a:chExt cx="1469203" cy="58562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1A2BEA8-EE8E-6D89-020F-C2ED1AD9957A}"/>
                </a:ext>
              </a:extLst>
            </p:cNvPr>
            <p:cNvSpPr/>
            <p:nvPr/>
          </p:nvSpPr>
          <p:spPr>
            <a:xfrm>
              <a:off x="1356190" y="883578"/>
              <a:ext cx="1469203" cy="5856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1E63329-29EB-26A1-922C-9D38FF82E00C}"/>
                </a:ext>
              </a:extLst>
            </p:cNvPr>
            <p:cNvSpPr txBox="1"/>
            <p:nvPr/>
          </p:nvSpPr>
          <p:spPr>
            <a:xfrm>
              <a:off x="1505164" y="991725"/>
              <a:ext cx="1171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进程</a:t>
              </a:r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4F02812-D7F4-38B4-A138-A5D504CE63EC}"/>
              </a:ext>
            </a:extLst>
          </p:cNvPr>
          <p:cNvGrpSpPr/>
          <p:nvPr/>
        </p:nvGrpSpPr>
        <p:grpSpPr>
          <a:xfrm>
            <a:off x="1356188" y="2054830"/>
            <a:ext cx="1469203" cy="585626"/>
            <a:chOff x="1356190" y="883578"/>
            <a:chExt cx="1469203" cy="58562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51DE8BF-D4C5-1744-29F8-BC5EEAAC223D}"/>
                </a:ext>
              </a:extLst>
            </p:cNvPr>
            <p:cNvSpPr/>
            <p:nvPr/>
          </p:nvSpPr>
          <p:spPr>
            <a:xfrm>
              <a:off x="1356190" y="883578"/>
              <a:ext cx="1469203" cy="5856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C28A022-0DCE-4666-51B7-4956971C0FD6}"/>
                </a:ext>
              </a:extLst>
            </p:cNvPr>
            <p:cNvSpPr txBox="1"/>
            <p:nvPr/>
          </p:nvSpPr>
          <p:spPr>
            <a:xfrm>
              <a:off x="1505164" y="991725"/>
              <a:ext cx="1171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空闲区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B20F52C-EEEE-E03A-7234-1625E81D2402}"/>
              </a:ext>
            </a:extLst>
          </p:cNvPr>
          <p:cNvGrpSpPr/>
          <p:nvPr/>
        </p:nvGrpSpPr>
        <p:grpSpPr>
          <a:xfrm>
            <a:off x="1356188" y="2640456"/>
            <a:ext cx="1469203" cy="585626"/>
            <a:chOff x="1356190" y="883578"/>
            <a:chExt cx="1469203" cy="58562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6769953-8308-08C9-9CAE-B68FF9DDA545}"/>
                </a:ext>
              </a:extLst>
            </p:cNvPr>
            <p:cNvSpPr/>
            <p:nvPr/>
          </p:nvSpPr>
          <p:spPr>
            <a:xfrm>
              <a:off x="1356190" y="883578"/>
              <a:ext cx="1469203" cy="5856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9F660CB-2D95-8006-BC71-095B60C6E662}"/>
                </a:ext>
              </a:extLst>
            </p:cNvPr>
            <p:cNvSpPr txBox="1"/>
            <p:nvPr/>
          </p:nvSpPr>
          <p:spPr>
            <a:xfrm>
              <a:off x="1505164" y="991725"/>
              <a:ext cx="1171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进程</a:t>
              </a:r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F607D7-0035-E386-528E-B88860A372C4}"/>
              </a:ext>
            </a:extLst>
          </p:cNvPr>
          <p:cNvGrpSpPr/>
          <p:nvPr/>
        </p:nvGrpSpPr>
        <p:grpSpPr>
          <a:xfrm>
            <a:off x="1356188" y="3226082"/>
            <a:ext cx="1469203" cy="585626"/>
            <a:chOff x="1356190" y="883578"/>
            <a:chExt cx="1469203" cy="58562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21EA78F-858B-D6B2-3EC8-1CD79D460EAA}"/>
                </a:ext>
              </a:extLst>
            </p:cNvPr>
            <p:cNvSpPr/>
            <p:nvPr/>
          </p:nvSpPr>
          <p:spPr>
            <a:xfrm>
              <a:off x="1356190" y="883578"/>
              <a:ext cx="1469203" cy="5856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8E4942D-4C19-3AED-7C92-DE1DA0DC46E2}"/>
                </a:ext>
              </a:extLst>
            </p:cNvPr>
            <p:cNvSpPr txBox="1"/>
            <p:nvPr/>
          </p:nvSpPr>
          <p:spPr>
            <a:xfrm>
              <a:off x="1505164" y="991725"/>
              <a:ext cx="1171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空闲区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58B9F72-F02A-7128-4E54-C7A11B79D56B}"/>
              </a:ext>
            </a:extLst>
          </p:cNvPr>
          <p:cNvGrpSpPr/>
          <p:nvPr/>
        </p:nvGrpSpPr>
        <p:grpSpPr>
          <a:xfrm>
            <a:off x="1356187" y="3811708"/>
            <a:ext cx="1469203" cy="585626"/>
            <a:chOff x="1356190" y="883578"/>
            <a:chExt cx="1469203" cy="58562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44C5B85-D161-5987-5FCA-20FD9249C3C0}"/>
                </a:ext>
              </a:extLst>
            </p:cNvPr>
            <p:cNvSpPr/>
            <p:nvPr/>
          </p:nvSpPr>
          <p:spPr>
            <a:xfrm>
              <a:off x="1356190" y="883578"/>
              <a:ext cx="1469203" cy="5856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33B4625-477C-9C68-290B-155720C6EAC9}"/>
                </a:ext>
              </a:extLst>
            </p:cNvPr>
            <p:cNvSpPr txBox="1"/>
            <p:nvPr/>
          </p:nvSpPr>
          <p:spPr>
            <a:xfrm>
              <a:off x="1505164" y="991725"/>
              <a:ext cx="1171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进程</a:t>
              </a:r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EB82A39-C514-AE52-D43F-408C6B0E332F}"/>
              </a:ext>
            </a:extLst>
          </p:cNvPr>
          <p:cNvGrpSpPr/>
          <p:nvPr/>
        </p:nvGrpSpPr>
        <p:grpSpPr>
          <a:xfrm>
            <a:off x="1356186" y="4397334"/>
            <a:ext cx="1469203" cy="585626"/>
            <a:chOff x="1356190" y="883578"/>
            <a:chExt cx="1469203" cy="58562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EC3457C-C92A-BDB4-47C8-88D03537CC55}"/>
                </a:ext>
              </a:extLst>
            </p:cNvPr>
            <p:cNvSpPr/>
            <p:nvPr/>
          </p:nvSpPr>
          <p:spPr>
            <a:xfrm>
              <a:off x="1356190" y="883578"/>
              <a:ext cx="1469203" cy="5856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E501A49-3599-EE5F-93AE-1A9AAC2593F1}"/>
                </a:ext>
              </a:extLst>
            </p:cNvPr>
            <p:cNvSpPr txBox="1"/>
            <p:nvPr/>
          </p:nvSpPr>
          <p:spPr>
            <a:xfrm>
              <a:off x="1505164" y="991725"/>
              <a:ext cx="1171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空闲区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012F3A2-BD7D-0A97-ECBB-3F162FA4343F}"/>
              </a:ext>
            </a:extLst>
          </p:cNvPr>
          <p:cNvGrpSpPr/>
          <p:nvPr/>
        </p:nvGrpSpPr>
        <p:grpSpPr>
          <a:xfrm>
            <a:off x="3851097" y="883578"/>
            <a:ext cx="1469203" cy="585626"/>
            <a:chOff x="1356190" y="883578"/>
            <a:chExt cx="1469203" cy="585626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E12C415-3EAE-BDC8-1C32-B84B8C350370}"/>
                </a:ext>
              </a:extLst>
            </p:cNvPr>
            <p:cNvSpPr/>
            <p:nvPr/>
          </p:nvSpPr>
          <p:spPr>
            <a:xfrm>
              <a:off x="1356190" y="883578"/>
              <a:ext cx="1469203" cy="5856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06E03E7-7CBA-7637-7645-A5D05524BE9C}"/>
                </a:ext>
              </a:extLst>
            </p:cNvPr>
            <p:cNvSpPr txBox="1"/>
            <p:nvPr/>
          </p:nvSpPr>
          <p:spPr>
            <a:xfrm>
              <a:off x="1505164" y="991725"/>
              <a:ext cx="1171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操作系统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3AC1146-CCA7-968D-1C02-41CF3337A400}"/>
              </a:ext>
            </a:extLst>
          </p:cNvPr>
          <p:cNvGrpSpPr/>
          <p:nvPr/>
        </p:nvGrpSpPr>
        <p:grpSpPr>
          <a:xfrm>
            <a:off x="3851096" y="1469204"/>
            <a:ext cx="1469203" cy="585626"/>
            <a:chOff x="1356190" y="883578"/>
            <a:chExt cx="1469203" cy="585626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037C84B-397F-86AC-6C86-F9DDC6A085C6}"/>
                </a:ext>
              </a:extLst>
            </p:cNvPr>
            <p:cNvSpPr/>
            <p:nvPr/>
          </p:nvSpPr>
          <p:spPr>
            <a:xfrm>
              <a:off x="1356190" y="883578"/>
              <a:ext cx="1469203" cy="5856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CC4007B-2E7A-19EA-AFFB-0DD9F2A13216}"/>
                </a:ext>
              </a:extLst>
            </p:cNvPr>
            <p:cNvSpPr txBox="1"/>
            <p:nvPr/>
          </p:nvSpPr>
          <p:spPr>
            <a:xfrm>
              <a:off x="1505164" y="991725"/>
              <a:ext cx="1171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进程</a:t>
              </a:r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538F2C4-FA89-3E18-CAB8-2A1D94F182B0}"/>
              </a:ext>
            </a:extLst>
          </p:cNvPr>
          <p:cNvGrpSpPr/>
          <p:nvPr/>
        </p:nvGrpSpPr>
        <p:grpSpPr>
          <a:xfrm>
            <a:off x="3851095" y="2054830"/>
            <a:ext cx="1469203" cy="585626"/>
            <a:chOff x="1356190" y="883578"/>
            <a:chExt cx="1469203" cy="58562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D3AB5BB-6210-9C0D-A2E3-5E9A1CDB34D5}"/>
                </a:ext>
              </a:extLst>
            </p:cNvPr>
            <p:cNvSpPr/>
            <p:nvPr/>
          </p:nvSpPr>
          <p:spPr>
            <a:xfrm>
              <a:off x="1356190" y="883578"/>
              <a:ext cx="1469203" cy="5856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DFAAB0F-8758-F465-1207-2EBC230B2607}"/>
                </a:ext>
              </a:extLst>
            </p:cNvPr>
            <p:cNvSpPr txBox="1"/>
            <p:nvPr/>
          </p:nvSpPr>
          <p:spPr>
            <a:xfrm>
              <a:off x="1505164" y="991725"/>
              <a:ext cx="1171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进程</a:t>
              </a:r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9976133-4535-83C8-932E-B0F955F47F98}"/>
              </a:ext>
            </a:extLst>
          </p:cNvPr>
          <p:cNvGrpSpPr/>
          <p:nvPr/>
        </p:nvGrpSpPr>
        <p:grpSpPr>
          <a:xfrm>
            <a:off x="3851095" y="2640456"/>
            <a:ext cx="1469203" cy="585626"/>
            <a:chOff x="1356190" y="883578"/>
            <a:chExt cx="1469203" cy="58562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C6862DA-48ED-70BD-794C-63FAA71E9D90}"/>
                </a:ext>
              </a:extLst>
            </p:cNvPr>
            <p:cNvSpPr/>
            <p:nvPr/>
          </p:nvSpPr>
          <p:spPr>
            <a:xfrm>
              <a:off x="1356190" y="883578"/>
              <a:ext cx="1469203" cy="5856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06CB0FF-B27A-385B-6101-7889FB5E1B59}"/>
                </a:ext>
              </a:extLst>
            </p:cNvPr>
            <p:cNvSpPr txBox="1"/>
            <p:nvPr/>
          </p:nvSpPr>
          <p:spPr>
            <a:xfrm>
              <a:off x="1505164" y="991725"/>
              <a:ext cx="1171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进程</a:t>
              </a:r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54429EF-92D7-06AC-2BC4-5D1D93E1D594}"/>
              </a:ext>
            </a:extLst>
          </p:cNvPr>
          <p:cNvGrpSpPr/>
          <p:nvPr/>
        </p:nvGrpSpPr>
        <p:grpSpPr>
          <a:xfrm>
            <a:off x="3851095" y="3226082"/>
            <a:ext cx="1469201" cy="1756878"/>
            <a:chOff x="1356190" y="883578"/>
            <a:chExt cx="1469201" cy="1756878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178B7C7-2653-7F4F-3199-B1B87A3F8F26}"/>
                </a:ext>
              </a:extLst>
            </p:cNvPr>
            <p:cNvSpPr/>
            <p:nvPr/>
          </p:nvSpPr>
          <p:spPr>
            <a:xfrm>
              <a:off x="1356190" y="883578"/>
              <a:ext cx="1469201" cy="1756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9AAEB9B-FDF7-32B0-EE58-6B0C38290207}"/>
                </a:ext>
              </a:extLst>
            </p:cNvPr>
            <p:cNvSpPr txBox="1"/>
            <p:nvPr/>
          </p:nvSpPr>
          <p:spPr>
            <a:xfrm>
              <a:off x="1505164" y="1577351"/>
              <a:ext cx="1171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空闲区</a:t>
              </a: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BC12BF6-8AE1-934F-7751-6686078ECB62}"/>
              </a:ext>
            </a:extLst>
          </p:cNvPr>
          <p:cNvGrpSpPr/>
          <p:nvPr/>
        </p:nvGrpSpPr>
        <p:grpSpPr>
          <a:xfrm>
            <a:off x="6345999" y="883578"/>
            <a:ext cx="1469203" cy="585626"/>
            <a:chOff x="1356190" y="883578"/>
            <a:chExt cx="1469203" cy="585626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D4C3E668-C1AA-FD8D-210A-F07F60107929}"/>
                </a:ext>
              </a:extLst>
            </p:cNvPr>
            <p:cNvSpPr/>
            <p:nvPr/>
          </p:nvSpPr>
          <p:spPr>
            <a:xfrm>
              <a:off x="1356190" y="883578"/>
              <a:ext cx="1469203" cy="5856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EDC00866-E1DF-0FB4-292F-6C792E81FEC5}"/>
                </a:ext>
              </a:extLst>
            </p:cNvPr>
            <p:cNvSpPr txBox="1"/>
            <p:nvPr/>
          </p:nvSpPr>
          <p:spPr>
            <a:xfrm>
              <a:off x="1505164" y="991725"/>
              <a:ext cx="1171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操作系统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52364E97-5004-C609-1A77-F4CFE8851059}"/>
              </a:ext>
            </a:extLst>
          </p:cNvPr>
          <p:cNvGrpSpPr/>
          <p:nvPr/>
        </p:nvGrpSpPr>
        <p:grpSpPr>
          <a:xfrm>
            <a:off x="6345998" y="1469204"/>
            <a:ext cx="1469203" cy="585626"/>
            <a:chOff x="1356190" y="883578"/>
            <a:chExt cx="1469203" cy="585626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18BEC31-B1DA-0428-6A4A-7AA2FD224981}"/>
                </a:ext>
              </a:extLst>
            </p:cNvPr>
            <p:cNvSpPr/>
            <p:nvPr/>
          </p:nvSpPr>
          <p:spPr>
            <a:xfrm>
              <a:off x="1356190" y="883578"/>
              <a:ext cx="1469203" cy="5856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91C65CE-3B19-A492-FA22-DEED5B25DEB5}"/>
                </a:ext>
              </a:extLst>
            </p:cNvPr>
            <p:cNvSpPr txBox="1"/>
            <p:nvPr/>
          </p:nvSpPr>
          <p:spPr>
            <a:xfrm>
              <a:off x="1505164" y="991725"/>
              <a:ext cx="1171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进程</a:t>
              </a:r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0BFFFB7C-52A8-423E-1766-AEAAB94695D6}"/>
              </a:ext>
            </a:extLst>
          </p:cNvPr>
          <p:cNvGrpSpPr/>
          <p:nvPr/>
        </p:nvGrpSpPr>
        <p:grpSpPr>
          <a:xfrm>
            <a:off x="6345997" y="2054830"/>
            <a:ext cx="1469203" cy="585626"/>
            <a:chOff x="1356190" y="883578"/>
            <a:chExt cx="1469203" cy="585626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B431E45-9AC9-82B7-C3C0-074D76B4E11A}"/>
                </a:ext>
              </a:extLst>
            </p:cNvPr>
            <p:cNvSpPr/>
            <p:nvPr/>
          </p:nvSpPr>
          <p:spPr>
            <a:xfrm>
              <a:off x="1356190" y="883578"/>
              <a:ext cx="1469203" cy="5856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E89BBF35-EE17-5C45-F37C-E3CFEF3E9A48}"/>
                </a:ext>
              </a:extLst>
            </p:cNvPr>
            <p:cNvSpPr txBox="1"/>
            <p:nvPr/>
          </p:nvSpPr>
          <p:spPr>
            <a:xfrm>
              <a:off x="1505164" y="991725"/>
              <a:ext cx="1171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进程</a:t>
              </a:r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3326239F-199B-BFF9-062B-A81274BA7739}"/>
              </a:ext>
            </a:extLst>
          </p:cNvPr>
          <p:cNvGrpSpPr/>
          <p:nvPr/>
        </p:nvGrpSpPr>
        <p:grpSpPr>
          <a:xfrm>
            <a:off x="6345997" y="2640456"/>
            <a:ext cx="1469203" cy="585626"/>
            <a:chOff x="1356190" y="883578"/>
            <a:chExt cx="1469203" cy="585626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28B1ECF-DAA4-2AEA-2A6C-59130855E188}"/>
                </a:ext>
              </a:extLst>
            </p:cNvPr>
            <p:cNvSpPr/>
            <p:nvPr/>
          </p:nvSpPr>
          <p:spPr>
            <a:xfrm>
              <a:off x="1356190" y="883578"/>
              <a:ext cx="1469203" cy="5856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15EB14E-7CB8-77FF-2C6E-4D53A289745D}"/>
                </a:ext>
              </a:extLst>
            </p:cNvPr>
            <p:cNvSpPr txBox="1"/>
            <p:nvPr/>
          </p:nvSpPr>
          <p:spPr>
            <a:xfrm>
              <a:off x="1505164" y="991725"/>
              <a:ext cx="1171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进程</a:t>
              </a:r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E9EC02BB-1841-8035-28DD-B3EE0880ED05}"/>
              </a:ext>
            </a:extLst>
          </p:cNvPr>
          <p:cNvGrpSpPr/>
          <p:nvPr/>
        </p:nvGrpSpPr>
        <p:grpSpPr>
          <a:xfrm>
            <a:off x="6345997" y="3226082"/>
            <a:ext cx="1469203" cy="585626"/>
            <a:chOff x="1356190" y="883578"/>
            <a:chExt cx="1469203" cy="585626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6CCE699-0D3B-7A27-6D19-93C1F4899DA2}"/>
                </a:ext>
              </a:extLst>
            </p:cNvPr>
            <p:cNvSpPr/>
            <p:nvPr/>
          </p:nvSpPr>
          <p:spPr>
            <a:xfrm>
              <a:off x="1356190" y="883578"/>
              <a:ext cx="1469203" cy="5856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A9C2C02-2F3D-671E-CC5E-5322395BF075}"/>
                </a:ext>
              </a:extLst>
            </p:cNvPr>
            <p:cNvSpPr txBox="1"/>
            <p:nvPr/>
          </p:nvSpPr>
          <p:spPr>
            <a:xfrm>
              <a:off x="1505164" y="991725"/>
              <a:ext cx="1171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进程</a:t>
              </a:r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2D03DA34-2335-2D72-D773-72D3CC8D9DBB}"/>
              </a:ext>
            </a:extLst>
          </p:cNvPr>
          <p:cNvGrpSpPr/>
          <p:nvPr/>
        </p:nvGrpSpPr>
        <p:grpSpPr>
          <a:xfrm>
            <a:off x="6345995" y="3811708"/>
            <a:ext cx="1469201" cy="1171252"/>
            <a:chOff x="1356190" y="297952"/>
            <a:chExt cx="1469201" cy="1171252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277A326-537F-A6D3-B45D-D5D9744DFEF7}"/>
                </a:ext>
              </a:extLst>
            </p:cNvPr>
            <p:cNvSpPr/>
            <p:nvPr/>
          </p:nvSpPr>
          <p:spPr>
            <a:xfrm>
              <a:off x="1356190" y="297952"/>
              <a:ext cx="1469201" cy="1171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6543D74-2803-1EC5-E469-F35C6E6B5F62}"/>
                </a:ext>
              </a:extLst>
            </p:cNvPr>
            <p:cNvSpPr txBox="1"/>
            <p:nvPr/>
          </p:nvSpPr>
          <p:spPr>
            <a:xfrm>
              <a:off x="1505166" y="739734"/>
              <a:ext cx="1171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空闲区</a:t>
              </a:r>
            </a:p>
          </p:txBody>
        </p:sp>
      </p:grp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913CF882-39F7-2008-2966-D0BDAC88FE5F}"/>
              </a:ext>
            </a:extLst>
          </p:cNvPr>
          <p:cNvCxnSpPr>
            <a:stCxn id="15" idx="3"/>
            <a:endCxn id="54" idx="1"/>
          </p:cNvCxnSpPr>
          <p:nvPr/>
        </p:nvCxnSpPr>
        <p:spPr>
          <a:xfrm flipV="1">
            <a:off x="2825391" y="2347643"/>
            <a:ext cx="1025704" cy="585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848D5A23-7296-B7C4-33C7-EB79ED54A644}"/>
              </a:ext>
            </a:extLst>
          </p:cNvPr>
          <p:cNvCxnSpPr>
            <a:cxnSpLocks/>
            <a:stCxn id="21" idx="3"/>
            <a:endCxn id="57" idx="1"/>
          </p:cNvCxnSpPr>
          <p:nvPr/>
        </p:nvCxnSpPr>
        <p:spPr>
          <a:xfrm flipV="1">
            <a:off x="2825390" y="2933269"/>
            <a:ext cx="1025705" cy="11712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3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2022-08-08T06:59:34Z</dcterms:created>
  <dcterms:modified xsi:type="dcterms:W3CDTF">2022-08-08T07:03:15Z</dcterms:modified>
</cp:coreProperties>
</file>