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7" d="100"/>
          <a:sy n="117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6C03-AE64-223D-5D7A-3FD0FAF7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3196BC-22A1-691D-51DD-AF289D8EE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42CBC-51EA-7C7A-3522-FB1B30A4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CF84-7853-27E4-36F3-E93EE334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6F8DB-F7F3-B2D4-3F23-5EF9717C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20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94CA-B274-6AF8-3725-33B8A6BF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AC99C1-707B-BE74-7D74-CB8506222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7A28-BFAE-E305-128B-DA65C97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914BE-5108-7725-57B6-81D323DE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D3FCE-F077-DF9E-A8DC-5D6CF326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7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4A0F6-97D7-9DD2-3DCA-8D34A2E54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50E5-5017-98FC-2FDE-811A17545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4C693-2CDA-4802-1C6A-78B55411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1E73B-4B77-1234-AC39-FC2CC2C6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EC048-76A3-CA85-C5E1-2AC2D958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8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8CBB-5410-B477-2438-C9DB8E75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F71C2-0295-62D3-CF4F-DF318A08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366A8-CFB6-BFE8-01EB-9797FE1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77D41-C428-857C-584F-061131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8B422-3D09-A17A-1F15-745259D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2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1B7B-49DC-044B-7B73-61D5A241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286DE-933E-04DD-1CE5-930A6D34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B7010-F863-F108-975F-4C197397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E901-E98B-BA6E-067C-4CC6E536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FE8F6-FBFD-1D51-5006-F4C671D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10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9EF16-D610-6AAE-A381-8BE0C74D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559EA-2B03-60C1-D107-20D0CC76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7F80E-9F5F-D747-0576-BA5C7706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2B255-6D86-7E8C-6BF7-89DA0A6B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0CF7F-D362-2CD4-44B2-BA9A8F00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1EBD7-9873-6CE2-317F-CCE3C32F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3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6BD33-2E46-FA64-2B2C-F97672A5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23479-5201-24D3-BE2C-4A6CCCD5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B63C7-02DE-1B2D-A1EC-FC43F881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72B6DF-61F9-983B-07B6-EA3C9A7F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E7D66-5A90-1C4C-99CB-7358D9BA3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95BE4-A702-A08C-6C7B-B71E2D0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02094-C73B-247E-0F2E-E254CC87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57949-C25C-B633-BDDA-1EBAD38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2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3C53-7D40-86E6-E5E9-970DCADD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972E34-0737-A568-F74F-5732CC6E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78947-8542-9BB8-4040-E88263A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6484A-FB26-0585-C784-48D6706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28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411F8-BB56-6328-70E3-5A01E104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CAAFA-DD26-809E-2AD1-1BAC574B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B5142-9F69-E43C-B0C7-B316E73D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F5595-7B34-017C-720E-E467F1B8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9469F-D9EA-EC47-CACF-E97FB0F6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05E53-692B-0986-6EA6-212946F0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0C765-D6B0-78EE-4027-48DB386E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66111-94E3-7323-A6C7-93B0549C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4B53B-E3C5-01D8-0D53-191C09B0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5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D913B-CD94-76A7-CB73-DD43C59F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011FA-6A15-8409-BEBD-459F7C71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78531-EFBD-06BC-6589-F62CA52B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02493-CA58-44EA-A2DA-329449D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9A463-5E43-EAFA-735A-56273412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D39B2-6A95-6306-6672-AFCEEEA1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BB0AD-F85B-11F7-B0D3-B9971658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E310F-7619-807E-8B0D-09C88C9B7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DD9F6-68E3-03A5-4876-9C3BD4E7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3595-708A-294A-8A7C-F9165C5120B2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E46AA-7BEF-A05F-C540-E77F4303A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77CAD-0689-57ED-302C-84054154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61A2-9417-3C4A-BF23-43353C813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8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EB94A865-5589-E20A-D6A8-759F79C51AE5}"/>
              </a:ext>
            </a:extLst>
          </p:cNvPr>
          <p:cNvSpPr/>
          <p:nvPr/>
        </p:nvSpPr>
        <p:spPr>
          <a:xfrm>
            <a:off x="1674687" y="1325366"/>
            <a:ext cx="1541123" cy="5856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4B4816-3D1A-1004-733D-63DD1440D3BE}"/>
              </a:ext>
            </a:extLst>
          </p:cNvPr>
          <p:cNvSpPr txBox="1"/>
          <p:nvPr/>
        </p:nvSpPr>
        <p:spPr>
          <a:xfrm>
            <a:off x="1674686" y="1433513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kmem_cache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BE4B19-B4AE-4E73-7EF2-0058D44D1198}"/>
              </a:ext>
            </a:extLst>
          </p:cNvPr>
          <p:cNvSpPr txBox="1"/>
          <p:nvPr/>
        </p:nvSpPr>
        <p:spPr>
          <a:xfrm>
            <a:off x="1674686" y="250273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cache_chain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D8905A0-E113-D2B6-31F4-1A9CD7E6ADAC}"/>
              </a:ext>
            </a:extLst>
          </p:cNvPr>
          <p:cNvSpPr/>
          <p:nvPr/>
        </p:nvSpPr>
        <p:spPr>
          <a:xfrm>
            <a:off x="1674687" y="3136186"/>
            <a:ext cx="1541123" cy="5856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EA95B4-CF9D-EAFB-B583-EAA85F72D074}"/>
              </a:ext>
            </a:extLst>
          </p:cNvPr>
          <p:cNvSpPr txBox="1"/>
          <p:nvPr/>
        </p:nvSpPr>
        <p:spPr>
          <a:xfrm>
            <a:off x="1674686" y="3244333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kmem_cache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0A55BB4-8848-3DAF-1FA7-3E20ED54C79A}"/>
              </a:ext>
            </a:extLst>
          </p:cNvPr>
          <p:cNvSpPr/>
          <p:nvPr/>
        </p:nvSpPr>
        <p:spPr>
          <a:xfrm>
            <a:off x="1674687" y="5055153"/>
            <a:ext cx="1541123" cy="5856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DB1C9-7388-F67A-7965-609C13E5E769}"/>
              </a:ext>
            </a:extLst>
          </p:cNvPr>
          <p:cNvSpPr txBox="1"/>
          <p:nvPr/>
        </p:nvSpPr>
        <p:spPr>
          <a:xfrm>
            <a:off x="1674686" y="5163300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kmem_cache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F4C3F4E-9EF1-127D-C11D-96A3321E6DC8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445248" y="619605"/>
            <a:ext cx="1" cy="705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13F48C1-1C08-6B19-06D4-F6C97AB52D7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445249" y="1910993"/>
            <a:ext cx="0" cy="1225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DDA4525-660F-AB8F-CA12-62260B5D4D5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45249" y="3721813"/>
            <a:ext cx="0" cy="1333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55693C27-519A-3111-80A1-CF3864BCEADF}"/>
              </a:ext>
            </a:extLst>
          </p:cNvPr>
          <p:cNvSpPr/>
          <p:nvPr/>
        </p:nvSpPr>
        <p:spPr>
          <a:xfrm>
            <a:off x="4064555" y="3270604"/>
            <a:ext cx="1541121" cy="3693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12CC48-8A4B-2107-5618-934628427FA5}"/>
              </a:ext>
            </a:extLst>
          </p:cNvPr>
          <p:cNvSpPr txBox="1"/>
          <p:nvPr/>
        </p:nvSpPr>
        <p:spPr>
          <a:xfrm>
            <a:off x="4064553" y="3244333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slabs_partial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A34D324-2FBF-E74B-C20C-E582CEEFC0EE}"/>
              </a:ext>
            </a:extLst>
          </p:cNvPr>
          <p:cNvSpPr/>
          <p:nvPr/>
        </p:nvSpPr>
        <p:spPr>
          <a:xfrm>
            <a:off x="4064555" y="2292846"/>
            <a:ext cx="1541121" cy="3693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28D057-AD9D-0744-90EE-7B7B428C5ADA}"/>
              </a:ext>
            </a:extLst>
          </p:cNvPr>
          <p:cNvSpPr txBox="1"/>
          <p:nvPr/>
        </p:nvSpPr>
        <p:spPr>
          <a:xfrm>
            <a:off x="4064553" y="2266575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slabs_full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1B50CAE-EB4A-50EA-D7A8-CD16141E88D5}"/>
              </a:ext>
            </a:extLst>
          </p:cNvPr>
          <p:cNvSpPr/>
          <p:nvPr/>
        </p:nvSpPr>
        <p:spPr>
          <a:xfrm>
            <a:off x="4064555" y="4248362"/>
            <a:ext cx="1541121" cy="3693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2762AD-E577-D066-F5CB-0FED96B2738D}"/>
              </a:ext>
            </a:extLst>
          </p:cNvPr>
          <p:cNvSpPr txBox="1"/>
          <p:nvPr/>
        </p:nvSpPr>
        <p:spPr>
          <a:xfrm>
            <a:off x="4064553" y="422209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slabs_empty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0E3355D-32C8-47A4-7B65-CFAD6D9F59DF}"/>
              </a:ext>
            </a:extLst>
          </p:cNvPr>
          <p:cNvSpPr/>
          <p:nvPr/>
        </p:nvSpPr>
        <p:spPr>
          <a:xfrm>
            <a:off x="9346010" y="2756989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4F27EE-BC04-0119-7B17-C5088D3E9893}"/>
              </a:ext>
            </a:extLst>
          </p:cNvPr>
          <p:cNvSpPr txBox="1"/>
          <p:nvPr/>
        </p:nvSpPr>
        <p:spPr>
          <a:xfrm>
            <a:off x="8991551" y="2730685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315F203-E274-A43B-CC87-8A6442C5496E}"/>
              </a:ext>
            </a:extLst>
          </p:cNvPr>
          <p:cNvSpPr/>
          <p:nvPr/>
        </p:nvSpPr>
        <p:spPr>
          <a:xfrm>
            <a:off x="6396338" y="2642488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5C1544A-8AEB-23BB-976B-156863CDC61E}"/>
              </a:ext>
            </a:extLst>
          </p:cNvPr>
          <p:cNvSpPr txBox="1"/>
          <p:nvPr/>
        </p:nvSpPr>
        <p:spPr>
          <a:xfrm>
            <a:off x="6045306" y="2626266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slab</a:t>
            </a:r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F809D2C-0EB5-6D28-AB2C-16E6439B5697}"/>
              </a:ext>
            </a:extLst>
          </p:cNvPr>
          <p:cNvSpPr/>
          <p:nvPr/>
        </p:nvSpPr>
        <p:spPr>
          <a:xfrm>
            <a:off x="6403187" y="3286826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0A953F-53CD-E433-C2A5-A7D51F177F15}"/>
              </a:ext>
            </a:extLst>
          </p:cNvPr>
          <p:cNvSpPr txBox="1"/>
          <p:nvPr/>
        </p:nvSpPr>
        <p:spPr>
          <a:xfrm>
            <a:off x="6052155" y="327060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slab</a:t>
            </a:r>
            <a:endParaRPr kumimoji="1" lang="zh-CN" altLang="en-US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588189F-D00A-9230-E252-C5AF28D121CE}"/>
              </a:ext>
            </a:extLst>
          </p:cNvPr>
          <p:cNvSpPr/>
          <p:nvPr/>
        </p:nvSpPr>
        <p:spPr>
          <a:xfrm>
            <a:off x="6403187" y="3935761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144EA8-B617-2F06-57AB-02381DE28FA6}"/>
              </a:ext>
            </a:extLst>
          </p:cNvPr>
          <p:cNvSpPr txBox="1"/>
          <p:nvPr/>
        </p:nvSpPr>
        <p:spPr>
          <a:xfrm>
            <a:off x="6052155" y="3919539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slab</a:t>
            </a:r>
            <a:endParaRPr kumimoji="1" lang="zh-CN" altLang="en-US" dirty="0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F2E2722-C5B0-9C9E-D5A1-A9D55ADB9B09}"/>
              </a:ext>
            </a:extLst>
          </p:cNvPr>
          <p:cNvSpPr/>
          <p:nvPr/>
        </p:nvSpPr>
        <p:spPr>
          <a:xfrm>
            <a:off x="7979545" y="2273156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1E5609-F1AC-B994-27C8-3F1351160E09}"/>
              </a:ext>
            </a:extLst>
          </p:cNvPr>
          <p:cNvSpPr txBox="1"/>
          <p:nvPr/>
        </p:nvSpPr>
        <p:spPr>
          <a:xfrm>
            <a:off x="7628513" y="225693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page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17BDA4A0-970C-6DB1-FD4F-686ECBD87DAD}"/>
              </a:ext>
            </a:extLst>
          </p:cNvPr>
          <p:cNvSpPr/>
          <p:nvPr/>
        </p:nvSpPr>
        <p:spPr>
          <a:xfrm>
            <a:off x="7979545" y="3260555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98FEC5-87E6-C4F3-4E57-5486D629F7CE}"/>
              </a:ext>
            </a:extLst>
          </p:cNvPr>
          <p:cNvSpPr txBox="1"/>
          <p:nvPr/>
        </p:nvSpPr>
        <p:spPr>
          <a:xfrm>
            <a:off x="7628513" y="3244333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page</a:t>
            </a:r>
            <a:endParaRPr kumimoji="1" lang="zh-CN" altLang="en-US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B30DCD31-1C3B-4367-2490-6541392A4EA3}"/>
              </a:ext>
            </a:extLst>
          </p:cNvPr>
          <p:cNvSpPr/>
          <p:nvPr/>
        </p:nvSpPr>
        <p:spPr>
          <a:xfrm>
            <a:off x="7979545" y="4245113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E54F77-4681-CA46-12EC-A84A00D9F0E0}"/>
              </a:ext>
            </a:extLst>
          </p:cNvPr>
          <p:cNvSpPr txBox="1"/>
          <p:nvPr/>
        </p:nvSpPr>
        <p:spPr>
          <a:xfrm>
            <a:off x="7628513" y="422889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page</a:t>
            </a:r>
            <a:endParaRPr kumimoji="1" lang="zh-CN" altLang="en-US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36001EFE-21C8-7DA3-DC00-290806760875}"/>
              </a:ext>
            </a:extLst>
          </p:cNvPr>
          <p:cNvSpPr/>
          <p:nvPr/>
        </p:nvSpPr>
        <p:spPr>
          <a:xfrm>
            <a:off x="9342583" y="3277432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0B16B9-1D23-042E-681B-DB54F2DA1D76}"/>
              </a:ext>
            </a:extLst>
          </p:cNvPr>
          <p:cNvSpPr txBox="1"/>
          <p:nvPr/>
        </p:nvSpPr>
        <p:spPr>
          <a:xfrm>
            <a:off x="8991551" y="3261210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5BE25BFB-2C2C-DC7D-9273-6C72013064B5}"/>
              </a:ext>
            </a:extLst>
          </p:cNvPr>
          <p:cNvSpPr/>
          <p:nvPr/>
        </p:nvSpPr>
        <p:spPr>
          <a:xfrm>
            <a:off x="9342583" y="3801663"/>
            <a:ext cx="832207" cy="3430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4274EB-38E7-B98C-AA16-EF619C4B829A}"/>
              </a:ext>
            </a:extLst>
          </p:cNvPr>
          <p:cNvSpPr txBox="1"/>
          <p:nvPr/>
        </p:nvSpPr>
        <p:spPr>
          <a:xfrm>
            <a:off x="8991551" y="378544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D7F84D9-C81E-1B79-452F-6DD3C5362E4A}"/>
              </a:ext>
            </a:extLst>
          </p:cNvPr>
          <p:cNvCxnSpPr>
            <a:stCxn id="8" idx="3"/>
            <a:endCxn id="23" idx="1"/>
          </p:cNvCxnSpPr>
          <p:nvPr/>
        </p:nvCxnSpPr>
        <p:spPr>
          <a:xfrm flipV="1">
            <a:off x="3215810" y="2451241"/>
            <a:ext cx="848743" cy="97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92E598F-A707-414C-523F-7B35B07BBC0C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3215809" y="3428999"/>
            <a:ext cx="848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AB64CF3-5C0B-2F56-BC01-13C6DA7C4DCD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3215809" y="3428999"/>
            <a:ext cx="848744" cy="977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F241C57-C9B7-F38D-4735-5A74180C84C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605676" y="2810932"/>
            <a:ext cx="797511" cy="61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F18F9FE-2751-2864-EF0B-22F05A7B818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605676" y="3428999"/>
            <a:ext cx="797511" cy="715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44D81076-0CBD-7678-255A-4CE17A1743A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605676" y="2306144"/>
            <a:ext cx="265735" cy="145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CEF2F923-8B66-6481-ABD7-FD5F538AAAF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605676" y="2451241"/>
            <a:ext cx="265735" cy="11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8FD9AEB7-3F2C-7E47-F9AB-068282A3BAA3}"/>
              </a:ext>
            </a:extLst>
          </p:cNvPr>
          <p:cNvCxnSpPr>
            <a:cxnSpLocks/>
          </p:cNvCxnSpPr>
          <p:nvPr/>
        </p:nvCxnSpPr>
        <p:spPr>
          <a:xfrm flipV="1">
            <a:off x="5622838" y="4306318"/>
            <a:ext cx="265735" cy="145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1D457FE7-E09C-493C-15B4-2CBB72022033}"/>
              </a:ext>
            </a:extLst>
          </p:cNvPr>
          <p:cNvCxnSpPr>
            <a:cxnSpLocks/>
          </p:cNvCxnSpPr>
          <p:nvPr/>
        </p:nvCxnSpPr>
        <p:spPr>
          <a:xfrm>
            <a:off x="5622838" y="4451415"/>
            <a:ext cx="265735" cy="11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6D3B3BB0-99CB-00A6-4410-8183F246F42A}"/>
              </a:ext>
            </a:extLst>
          </p:cNvPr>
          <p:cNvCxnSpPr>
            <a:cxnSpLocks/>
          </p:cNvCxnSpPr>
          <p:nvPr/>
        </p:nvCxnSpPr>
        <p:spPr>
          <a:xfrm>
            <a:off x="6812441" y="2985549"/>
            <a:ext cx="0" cy="297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D295C38-4B4C-B4C9-47DE-A5A70CA8CBC1}"/>
              </a:ext>
            </a:extLst>
          </p:cNvPr>
          <p:cNvCxnSpPr>
            <a:cxnSpLocks/>
          </p:cNvCxnSpPr>
          <p:nvPr/>
        </p:nvCxnSpPr>
        <p:spPr>
          <a:xfrm>
            <a:off x="6819290" y="3629887"/>
            <a:ext cx="0" cy="297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818C2740-9252-69AF-DD97-0D1D34A70B06}"/>
              </a:ext>
            </a:extLst>
          </p:cNvPr>
          <p:cNvCxnSpPr>
            <a:cxnSpLocks/>
          </p:cNvCxnSpPr>
          <p:nvPr/>
        </p:nvCxnSpPr>
        <p:spPr>
          <a:xfrm>
            <a:off x="9758686" y="3103993"/>
            <a:ext cx="0" cy="181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18776EB-50E2-203D-AC03-D2528FD35B11}"/>
              </a:ext>
            </a:extLst>
          </p:cNvPr>
          <p:cNvCxnSpPr>
            <a:cxnSpLocks/>
          </p:cNvCxnSpPr>
          <p:nvPr/>
        </p:nvCxnSpPr>
        <p:spPr>
          <a:xfrm>
            <a:off x="9758686" y="3620493"/>
            <a:ext cx="0" cy="181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31C373D-518B-7271-306F-7FB6369B170D}"/>
              </a:ext>
            </a:extLst>
          </p:cNvPr>
          <p:cNvCxnSpPr/>
          <p:nvPr/>
        </p:nvCxnSpPr>
        <p:spPr>
          <a:xfrm flipV="1">
            <a:off x="7235394" y="2451241"/>
            <a:ext cx="744151" cy="359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EEA0E32-860D-F402-88C9-CBAB803E872E}"/>
              </a:ext>
            </a:extLst>
          </p:cNvPr>
          <p:cNvCxnSpPr>
            <a:cxnSpLocks/>
          </p:cNvCxnSpPr>
          <p:nvPr/>
        </p:nvCxnSpPr>
        <p:spPr>
          <a:xfrm>
            <a:off x="7235394" y="3465115"/>
            <a:ext cx="744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44769E8-36EC-AC38-AB58-601FBE5DB554}"/>
              </a:ext>
            </a:extLst>
          </p:cNvPr>
          <p:cNvCxnSpPr>
            <a:cxnSpLocks/>
          </p:cNvCxnSpPr>
          <p:nvPr/>
        </p:nvCxnSpPr>
        <p:spPr>
          <a:xfrm>
            <a:off x="7235394" y="4114050"/>
            <a:ext cx="744151" cy="337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20530E7-DD10-B59A-ECC6-43E5F62BC640}"/>
              </a:ext>
            </a:extLst>
          </p:cNvPr>
          <p:cNvCxnSpPr>
            <a:cxnSpLocks/>
          </p:cNvCxnSpPr>
          <p:nvPr/>
        </p:nvCxnSpPr>
        <p:spPr>
          <a:xfrm flipV="1">
            <a:off x="8811752" y="2928519"/>
            <a:ext cx="527404" cy="51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E9F5036-A836-E4EC-0A21-76794482B74B}"/>
              </a:ext>
            </a:extLst>
          </p:cNvPr>
          <p:cNvCxnSpPr>
            <a:cxnSpLocks/>
          </p:cNvCxnSpPr>
          <p:nvPr/>
        </p:nvCxnSpPr>
        <p:spPr>
          <a:xfrm>
            <a:off x="8818601" y="3442780"/>
            <a:ext cx="5274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F000C226-2956-0B7E-1A46-EE4C7389F580}"/>
              </a:ext>
            </a:extLst>
          </p:cNvPr>
          <p:cNvCxnSpPr>
            <a:cxnSpLocks/>
          </p:cNvCxnSpPr>
          <p:nvPr/>
        </p:nvCxnSpPr>
        <p:spPr>
          <a:xfrm>
            <a:off x="8811752" y="3452829"/>
            <a:ext cx="517133" cy="581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3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2022-08-12T08:16:52Z</dcterms:created>
  <dcterms:modified xsi:type="dcterms:W3CDTF">2022-08-12T08:27:36Z</dcterms:modified>
</cp:coreProperties>
</file>