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15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3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24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88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0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39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10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32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71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91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3E9054-7707-59D0-6277-A671B1E4970F}"/>
              </a:ext>
            </a:extLst>
          </p:cNvPr>
          <p:cNvSpPr txBox="1"/>
          <p:nvPr/>
        </p:nvSpPr>
        <p:spPr>
          <a:xfrm>
            <a:off x="364233" y="1848519"/>
            <a:ext cx="1417833" cy="134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address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E0F6F3-C2C1-DB37-60FA-61260B51F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83470"/>
              </p:ext>
            </p:extLst>
          </p:nvPr>
        </p:nvGraphicFramePr>
        <p:xfrm>
          <a:off x="1880039" y="2011809"/>
          <a:ext cx="8344800" cy="23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4228867191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18699811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3514765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9256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9789599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2284631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95661945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6632031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48624149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403844027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36013597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76240745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15700495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47973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801853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5799670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16064127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9790956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64145471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5816396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2703198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84290964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9931533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06557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61341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15703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58384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570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87DCAD3-7AD1-2A66-60BE-E1AB7D865D09}"/>
              </a:ext>
            </a:extLst>
          </p:cNvPr>
          <p:cNvSpPr txBox="1"/>
          <p:nvPr/>
        </p:nvSpPr>
        <p:spPr>
          <a:xfrm>
            <a:off x="877939" y="2679783"/>
            <a:ext cx="904126" cy="92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E37C8F-7759-09B8-52C7-857E87FF5FA0}"/>
              </a:ext>
            </a:extLst>
          </p:cNvPr>
          <p:cNvSpPr txBox="1"/>
          <p:nvPr/>
        </p:nvSpPr>
        <p:spPr>
          <a:xfrm>
            <a:off x="364233" y="5236591"/>
            <a:ext cx="1417833" cy="134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address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71F15B84-124D-170A-2763-5EDCA6B73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91719"/>
              </p:ext>
            </p:extLst>
          </p:nvPr>
        </p:nvGraphicFramePr>
        <p:xfrm>
          <a:off x="1880039" y="5399881"/>
          <a:ext cx="8344800" cy="276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4228867191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18699811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3514765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9256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9789599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2284631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95661945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6632031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48624149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403844027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36013597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76240745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15700495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47973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801853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5799670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16064127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9790956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64145471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5816396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2703198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84290964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9931533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06557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61341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15703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58384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10465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5701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796361D-56D1-3D1B-2D9C-BBAC43D60F5B}"/>
              </a:ext>
            </a:extLst>
          </p:cNvPr>
          <p:cNvSpPr txBox="1"/>
          <p:nvPr/>
        </p:nvSpPr>
        <p:spPr>
          <a:xfrm>
            <a:off x="877939" y="6067855"/>
            <a:ext cx="904126" cy="92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C50859-CEAB-06C4-9E4E-805D5669E93F}"/>
              </a:ext>
            </a:extLst>
          </p:cNvPr>
          <p:cNvSpPr txBox="1"/>
          <p:nvPr/>
        </p:nvSpPr>
        <p:spPr>
          <a:xfrm>
            <a:off x="434960" y="4345604"/>
            <a:ext cx="28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frames, 9 page-faults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9980A2-C4E7-DC4B-68EB-143E0FB2522B}"/>
              </a:ext>
            </a:extLst>
          </p:cNvPr>
          <p:cNvSpPr txBox="1"/>
          <p:nvPr/>
        </p:nvSpPr>
        <p:spPr>
          <a:xfrm>
            <a:off x="434960" y="8170564"/>
            <a:ext cx="28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frames, 10 page-faults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2D214-6DDE-38DF-0E50-1E702623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675" y="3048352"/>
            <a:ext cx="7554645" cy="49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5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136</Words>
  <Application>Microsoft Macintosh PowerPoint</Application>
  <PresentationFormat>自定义</PresentationFormat>
  <Paragraphs>126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11</cp:revision>
  <dcterms:created xsi:type="dcterms:W3CDTF">2022-08-11T13:21:24Z</dcterms:created>
  <dcterms:modified xsi:type="dcterms:W3CDTF">2022-08-11T14:00:17Z</dcterms:modified>
</cp:coreProperties>
</file>