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2DBEC-A942-0AD7-52EA-C74F9B602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4A894F-228F-C8FC-644B-BF08D092E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B26D-19D6-BB52-BB12-E3C44146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A7E49-1EC9-C8C0-C1AC-508EB97E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77A1E-C53A-ECB5-D21F-74EE04FD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282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9A783-6104-40A7-C371-89F6A339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E1188B-6278-2251-710E-6848DF69E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5C80B-828A-E591-2E7E-07D79653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75ABB-7BD3-F6CB-09DF-2BEC13CD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C5239-67FD-CA00-E6C8-B7F97191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74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693209-A39B-EBE3-9F83-53520A5D8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541133-F373-DCB1-E5BD-45FACAE33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F6882-3B72-F144-FC54-1C73D1C5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5ADAF-9DD1-ECE7-FE40-5F7A063C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67FCE-2EAE-97A5-359D-B7F5A5EA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65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2D8A7-7FA3-3CC6-D814-D0AC8C41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DC9C9-1828-65BF-79D7-17B2BFA55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AC51B-0B6B-2478-FBB0-012DCAD8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3B2DD-A20B-3588-1247-A7C3AC30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9FDE3-3701-60B9-DC86-778E672C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88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70197-8F4F-25A1-19F3-A6EC9AD6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02BDE0-B975-B923-6785-D7B9F2E5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E71A4-30A6-40FA-AB17-E36660BD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10DD9-DD2A-93FA-F1E4-A05EFDB2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FD280-684A-8B3A-58E0-CE94C6F3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651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4C557-F157-5EA1-14B5-36754D83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B0BC9-1A3B-DB42-A02F-3EF3BB77B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22EC55-A34D-13E4-AB1E-7792DEFAB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B1091-7654-AC49-B93C-9E8E1A40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729BCB-FFCA-F18E-BE72-17931736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813AC5-B5D5-3AAA-2A60-F31FC914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656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4F7B5-11D4-108F-6C30-3A1B4A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2567C1-3C43-37FD-0ECB-8B0D81C3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96B060-0A7D-4FC7-83FD-E455F8D5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497FDE-AC48-39D6-2B0C-87AEA175B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CFF627-9A7F-87CE-76D4-5FB73EF5A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80C711-A236-4D3B-B021-EA141C2E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2F4FE6-2D5E-EE5E-F8CF-FA86B555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313A87-8E78-C824-6D06-EF28D8F3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65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BACBD-6FB2-B1C9-B709-62263BEB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0E1F73-7EFD-3EF3-3201-459C58C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851A4B-A3AA-7EB8-3323-219EEE49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E3C7CB-DBC7-8324-26E7-B979A5A0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9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653C4E-4D38-B12E-35F0-D0F2D6F1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FBA530-A60D-6BB0-26C1-7EC894FE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24ADFA-8205-E654-3FA0-FC5A21F4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35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122C0-C4F5-F3D1-B826-F5366E61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782AA-0B9B-2CC8-EFD4-3EB6FA5D0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3677F6-EC9E-BE2D-E89E-A8B8C67C5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D1090-B535-965C-0EDE-5593B4AE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489D63-8743-91ED-E71A-0682A21F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E9C73-B974-4B44-FA9E-C5ACD910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95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EF4E9-6BEA-B3C3-FBCA-13CE8E3C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C71072-716B-21E2-EA5D-0592B38C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907D80-799B-6DD8-DE14-A47E7C120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628622-55BD-68C3-3A75-592F3356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C6E5C2-E45D-CB88-2F95-CC8B320C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3AC025-5A5C-9028-7F1C-08BB5816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62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9C3BCA-6F0D-E31E-263F-2E71EE9E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0BB80E-272C-333A-AA36-D29A7EFB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7279B-8F85-1193-CC23-107DCD589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6182A-0DFF-EAAC-17AF-D67CB3A97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F3EEC-8CE5-F57C-32A9-91C6E09C2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63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A3E9054-7707-59D0-6277-A671B1E4970F}"/>
              </a:ext>
            </a:extLst>
          </p:cNvPr>
          <p:cNvSpPr txBox="1"/>
          <p:nvPr/>
        </p:nvSpPr>
        <p:spPr>
          <a:xfrm>
            <a:off x="1068515" y="661409"/>
            <a:ext cx="141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address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6E0F6F3-C2C1-DB37-60FA-61260B51F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95209"/>
              </p:ext>
            </p:extLst>
          </p:nvPr>
        </p:nvGraphicFramePr>
        <p:xfrm>
          <a:off x="2558266" y="724775"/>
          <a:ext cx="8344800" cy="23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4228867191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18699811"/>
                    </a:ext>
                  </a:extLst>
                </a:gridCol>
                <a:gridCol w="504520">
                  <a:extLst>
                    <a:ext uri="{9D8B030D-6E8A-4147-A177-3AD203B41FA5}">
                      <a16:colId xmlns:a16="http://schemas.microsoft.com/office/drawing/2014/main" val="3514765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9256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9789599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42284631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095661945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6632031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48624149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403844027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36013597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76240745"/>
                    </a:ext>
                  </a:extLst>
                </a:gridCol>
                <a:gridCol w="504520">
                  <a:extLst>
                    <a:ext uri="{9D8B030D-6E8A-4147-A177-3AD203B41FA5}">
                      <a16:colId xmlns:a16="http://schemas.microsoft.com/office/drawing/2014/main" val="15700495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47973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37801853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257996704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16064127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9790956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64145471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358163961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2703198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284290964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199315338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606557"/>
                  </a:ext>
                </a:extLst>
              </a:tr>
              <a:tr h="45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61341"/>
                  </a:ext>
                </a:extLst>
              </a:tr>
              <a:tr h="45289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315703"/>
                  </a:ext>
                </a:extLst>
              </a:tr>
              <a:tr h="45289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058384"/>
                  </a:ext>
                </a:extLst>
              </a:tr>
              <a:tr h="45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8570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87DCAD3-7AD1-2A66-60BE-E1AB7D865D09}"/>
              </a:ext>
            </a:extLst>
          </p:cNvPr>
          <p:cNvSpPr txBox="1"/>
          <p:nvPr/>
        </p:nvSpPr>
        <p:spPr>
          <a:xfrm>
            <a:off x="1582222" y="1492673"/>
            <a:ext cx="9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15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55</Words>
  <Application>Microsoft Macintosh PowerPoint</Application>
  <PresentationFormat>宽屏</PresentationFormat>
  <Paragraphs>54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10</cp:revision>
  <dcterms:created xsi:type="dcterms:W3CDTF">2022-08-11T13:21:24Z</dcterms:created>
  <dcterms:modified xsi:type="dcterms:W3CDTF">2022-08-11T14:30:39Z</dcterms:modified>
</cp:coreProperties>
</file>