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7C6E-9348-32A4-E975-461EDCFA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A00AE-3FD1-B48C-D5AD-DC2B185A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92A0A-405E-E66D-0CFF-DDE185A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E267-188C-EFAD-CCFD-F0FBC6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33BC-94E6-B0B9-3E26-34B1F34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AF78-3254-204D-4256-FFE3617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6E876-ED3C-3D6C-9B1D-EF8C6427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FAC8D-E819-FF27-9061-9B4467A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C803D-FA5E-2403-2E02-6A6FB09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74FE-6519-E9E8-9E8E-1A2BC90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3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53504-B96F-773C-A4AD-48645C63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40401-32BB-9A2A-1B1E-D493DEEF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BAF2-BFD7-2E99-68EC-BE7F399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A0A6-816A-526A-1B83-0E353BE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3563-F39E-CAE9-624D-EABE6C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8B4C-65C9-77AE-0C79-D8DF874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88AC-CD8B-60F4-6EFD-F4C82489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B6E5-DE3D-A6BD-4E68-78420B8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26C8-97BA-7B35-A9FE-05351C5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0B349-44E7-F237-AF09-32657BE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7CA9-522F-FDE3-BC6B-A750D6B6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214C-5791-B14D-56FC-403FE9B0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5475-8591-AEA8-B585-175FCF7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189C-A1C9-1544-D2ED-CB46C859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790A-BFF7-87F9-8D94-E62543A8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B3A1-18CD-A0A7-98DD-24DB8C08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5445-5C4C-292E-1E09-579EFDA6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FEA68-E516-F4F1-D419-0DB0AC0F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FB7B3-2675-69D0-D01B-192BC57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C3153-5930-3F4E-703E-B54633C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AA19-18D5-496E-EBDF-BCFB9A30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A1B2-EB70-6698-1846-24714902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734B6-8354-67E3-FD6D-4C7A847C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70829-0828-9221-0B79-8ADD84BC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C75BC-1655-1B9B-8F58-3D41F824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ABBC-B258-B884-E2C4-DF226EE76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F79D5-453D-4430-1940-73ACDD75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6E167-C2B1-DE84-17ED-B2E56F40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0AD9E-9E09-D7C8-B6F9-6E991C5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7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B531-8672-96B1-06EA-4DEF98F7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9A7BA-3B42-419B-5F38-F4E9E727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1E681-6324-F965-017B-94906E0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8016F-ABF5-7C79-188D-22FD710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DD3B1-9B0C-8E02-F3DB-911C45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5A6D-BB11-3CB9-57DE-D9CCFA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13D44-4890-5A15-B935-473AF88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FEA6-5800-1C18-5A35-E7855118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B7B6-9A8D-38FC-9456-698A782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9763F-D4DA-A9FE-DC72-EEAAEB1E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CF547-A9C3-DDF2-0571-F02245A9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E5D31-0D42-332C-2439-3A8FC3CB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D3989-2F39-9DD0-DCE9-0535B65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5F96-B496-5C0F-C1E7-D76EB49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C7C6A-A087-A060-EB3E-9B79CE89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F6-F679-BC65-5282-E80F3AFC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8A7BA-9B23-2F03-BD0F-A055641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79D1-24CC-70BD-C24C-3A01296A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C3354-9D76-9AAE-00D8-49C52CF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D1675-4F12-5BDF-A164-35F7F5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399A9-C90D-2164-B1E7-C8F2778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34E05-CF55-E878-5E79-86FD76C9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7AB3-ABF7-4797-BB28-7F68A21E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DEA8-7A1F-CD1D-C09B-96AF8658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4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7E70871-B9A9-1042-1284-91777B69A7EE}"/>
              </a:ext>
            </a:extLst>
          </p:cNvPr>
          <p:cNvCxnSpPr>
            <a:cxnSpLocks/>
          </p:cNvCxnSpPr>
          <p:nvPr/>
        </p:nvCxnSpPr>
        <p:spPr>
          <a:xfrm>
            <a:off x="1485378" y="1815174"/>
            <a:ext cx="7304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037FCC84-254A-E6C1-5E67-3FD953ABAE23}"/>
              </a:ext>
            </a:extLst>
          </p:cNvPr>
          <p:cNvCxnSpPr>
            <a:cxnSpLocks/>
          </p:cNvCxnSpPr>
          <p:nvPr/>
        </p:nvCxnSpPr>
        <p:spPr>
          <a:xfrm>
            <a:off x="1485378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194BF1D-E1CA-EC89-7C07-E4B896CE439A}"/>
              </a:ext>
            </a:extLst>
          </p:cNvPr>
          <p:cNvCxnSpPr>
            <a:cxnSpLocks/>
          </p:cNvCxnSpPr>
          <p:nvPr/>
        </p:nvCxnSpPr>
        <p:spPr>
          <a:xfrm>
            <a:off x="8790304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D74E7E4-2D9C-822C-9314-4E20D6B6C3B2}"/>
              </a:ext>
            </a:extLst>
          </p:cNvPr>
          <p:cNvCxnSpPr>
            <a:cxnSpLocks/>
          </p:cNvCxnSpPr>
          <p:nvPr/>
        </p:nvCxnSpPr>
        <p:spPr>
          <a:xfrm>
            <a:off x="613396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23000AF-5E50-AD68-8348-F000B432538F}"/>
              </a:ext>
            </a:extLst>
          </p:cNvPr>
          <p:cNvCxnSpPr>
            <a:cxnSpLocks/>
          </p:cNvCxnSpPr>
          <p:nvPr/>
        </p:nvCxnSpPr>
        <p:spPr>
          <a:xfrm>
            <a:off x="414171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5213971-4746-11B2-8D83-B4F032995CC1}"/>
              </a:ext>
            </a:extLst>
          </p:cNvPr>
          <p:cNvCxnSpPr>
            <a:cxnSpLocks/>
          </p:cNvCxnSpPr>
          <p:nvPr/>
        </p:nvCxnSpPr>
        <p:spPr>
          <a:xfrm>
            <a:off x="679805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38CA562-4D99-231F-0FA2-AB970771B35A}"/>
              </a:ext>
            </a:extLst>
          </p:cNvPr>
          <p:cNvCxnSpPr>
            <a:cxnSpLocks/>
          </p:cNvCxnSpPr>
          <p:nvPr/>
        </p:nvCxnSpPr>
        <p:spPr>
          <a:xfrm>
            <a:off x="480579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274FE2E6-2A14-E60D-9553-FBA12CDB02BB}"/>
              </a:ext>
            </a:extLst>
          </p:cNvPr>
          <p:cNvCxnSpPr>
            <a:cxnSpLocks/>
          </p:cNvCxnSpPr>
          <p:nvPr/>
        </p:nvCxnSpPr>
        <p:spPr>
          <a:xfrm>
            <a:off x="347763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A52E33B-F2AA-04A9-EB98-F4906050BC1A}"/>
              </a:ext>
            </a:extLst>
          </p:cNvPr>
          <p:cNvCxnSpPr>
            <a:cxnSpLocks/>
          </p:cNvCxnSpPr>
          <p:nvPr/>
        </p:nvCxnSpPr>
        <p:spPr>
          <a:xfrm>
            <a:off x="214946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7C34F7B-77FF-BA89-69F4-919C5825B06D}"/>
              </a:ext>
            </a:extLst>
          </p:cNvPr>
          <p:cNvCxnSpPr>
            <a:cxnSpLocks/>
          </p:cNvCxnSpPr>
          <p:nvPr/>
        </p:nvCxnSpPr>
        <p:spPr>
          <a:xfrm>
            <a:off x="546988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B4192464-0F17-7810-825D-18B74834D125}"/>
              </a:ext>
            </a:extLst>
          </p:cNvPr>
          <p:cNvCxnSpPr>
            <a:cxnSpLocks/>
          </p:cNvCxnSpPr>
          <p:nvPr/>
        </p:nvCxnSpPr>
        <p:spPr>
          <a:xfrm>
            <a:off x="746213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0D0C96AB-89F0-B301-C9FE-FB342FBAEDEC}"/>
              </a:ext>
            </a:extLst>
          </p:cNvPr>
          <p:cNvCxnSpPr>
            <a:cxnSpLocks/>
          </p:cNvCxnSpPr>
          <p:nvPr/>
        </p:nvCxnSpPr>
        <p:spPr>
          <a:xfrm>
            <a:off x="812621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3C3B2F1-0BA4-24EC-7ACC-FE31268B1594}"/>
              </a:ext>
            </a:extLst>
          </p:cNvPr>
          <p:cNvCxnSpPr>
            <a:cxnSpLocks/>
          </p:cNvCxnSpPr>
          <p:nvPr/>
        </p:nvCxnSpPr>
        <p:spPr>
          <a:xfrm>
            <a:off x="281354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91718E0-622F-166B-8F2D-899A0DB1E811}"/>
              </a:ext>
            </a:extLst>
          </p:cNvPr>
          <p:cNvSpPr txBox="1"/>
          <p:nvPr/>
        </p:nvSpPr>
        <p:spPr>
          <a:xfrm>
            <a:off x="197151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588AE95-3C33-CD82-B9EC-7B5839E68A2D}"/>
              </a:ext>
            </a:extLst>
          </p:cNvPr>
          <p:cNvSpPr txBox="1"/>
          <p:nvPr/>
        </p:nvSpPr>
        <p:spPr>
          <a:xfrm>
            <a:off x="262632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1276C7F-84C1-5273-F7F8-C5767186737E}"/>
              </a:ext>
            </a:extLst>
          </p:cNvPr>
          <p:cNvSpPr txBox="1"/>
          <p:nvPr/>
        </p:nvSpPr>
        <p:spPr>
          <a:xfrm>
            <a:off x="328112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EB722EE-6725-D1C7-6262-6AE97FF0722E}"/>
              </a:ext>
            </a:extLst>
          </p:cNvPr>
          <p:cNvSpPr txBox="1"/>
          <p:nvPr/>
        </p:nvSpPr>
        <p:spPr>
          <a:xfrm>
            <a:off x="396675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C6F576C-2429-D45D-D96A-364DEBE3F0B6}"/>
              </a:ext>
            </a:extLst>
          </p:cNvPr>
          <p:cNvSpPr txBox="1"/>
          <p:nvPr/>
        </p:nvSpPr>
        <p:spPr>
          <a:xfrm>
            <a:off x="4621560" y="1267054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F148D65-D1E1-DE86-FB6E-8747685084AC}"/>
              </a:ext>
            </a:extLst>
          </p:cNvPr>
          <p:cNvSpPr txBox="1"/>
          <p:nvPr/>
        </p:nvSpPr>
        <p:spPr>
          <a:xfrm>
            <a:off x="527636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46C21-AA36-F8FC-D098-D457D441724F}"/>
              </a:ext>
            </a:extLst>
          </p:cNvPr>
          <p:cNvSpPr txBox="1"/>
          <p:nvPr/>
        </p:nvSpPr>
        <p:spPr>
          <a:xfrm>
            <a:off x="590035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CB1D10-6E7A-9300-ED4F-C66B655668F8}"/>
              </a:ext>
            </a:extLst>
          </p:cNvPr>
          <p:cNvSpPr txBox="1"/>
          <p:nvPr/>
        </p:nvSpPr>
        <p:spPr>
          <a:xfrm>
            <a:off x="654488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F5B3A2D-F5ED-DF00-BB7A-0C58291920EE}"/>
              </a:ext>
            </a:extLst>
          </p:cNvPr>
          <p:cNvSpPr txBox="1"/>
          <p:nvPr/>
        </p:nvSpPr>
        <p:spPr>
          <a:xfrm>
            <a:off x="720996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495E4F-8C91-C309-EBDC-8FFBB187A62A}"/>
              </a:ext>
            </a:extLst>
          </p:cNvPr>
          <p:cNvSpPr txBox="1"/>
          <p:nvPr/>
        </p:nvSpPr>
        <p:spPr>
          <a:xfrm>
            <a:off x="789559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2970DDA-D0F9-4B2F-4748-02FD95A1B558}"/>
              </a:ext>
            </a:extLst>
          </p:cNvPr>
          <p:cNvSpPr txBox="1"/>
          <p:nvPr/>
        </p:nvSpPr>
        <p:spPr>
          <a:xfrm>
            <a:off x="134753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AC60D2C-5067-3639-EDAE-23B122EF1332}"/>
              </a:ext>
            </a:extLst>
          </p:cNvPr>
          <p:cNvSpPr txBox="1"/>
          <p:nvPr/>
        </p:nvSpPr>
        <p:spPr>
          <a:xfrm>
            <a:off x="8550399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416D9E-1070-7F48-AAFC-4EFAAF337C56}"/>
              </a:ext>
            </a:extLst>
          </p:cNvPr>
          <p:cNvSpPr txBox="1"/>
          <p:nvPr/>
        </p:nvSpPr>
        <p:spPr>
          <a:xfrm>
            <a:off x="1347530" y="370406"/>
            <a:ext cx="60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55, 58, 39, 18, 90, 160, 150, 38, 184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3CE8759-9B14-6CFE-080A-B6C7F8661C0F}"/>
              </a:ext>
            </a:extLst>
          </p:cNvPr>
          <p:cNvCxnSpPr>
            <a:cxnSpLocks/>
          </p:cNvCxnSpPr>
          <p:nvPr/>
        </p:nvCxnSpPr>
        <p:spPr>
          <a:xfrm>
            <a:off x="6133966" y="739739"/>
            <a:ext cx="0" cy="52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/>
              <p:nvPr/>
            </p:nvSpPr>
            <p:spPr>
              <a:xfrm>
                <a:off x="1371971" y="2576043"/>
                <a:ext cx="8050499" cy="88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磁头共移动了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100−18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184−18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=248</m:t>
                    </m:r>
                  </m:oMath>
                </a14:m>
                <a:r>
                  <a:rPr kumimoji="1" lang="zh-CN" altLang="en-US" dirty="0"/>
                  <a:t>  个磁道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平均寻道长度为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÷9=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en-US" altLang="zh-CN" b="0" dirty="0"/>
                  <a:t> </a:t>
                </a: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71" y="2576043"/>
                <a:ext cx="8050499" cy="881075"/>
              </a:xfrm>
              <a:prstGeom prst="rect">
                <a:avLst/>
              </a:prstGeom>
              <a:blipFill>
                <a:blip r:embed="rId2"/>
                <a:stretch>
                  <a:fillRect l="-63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8FE51907-5794-4A7F-15EF-1B458E9AD6D3}"/>
              </a:ext>
            </a:extLst>
          </p:cNvPr>
          <p:cNvCxnSpPr>
            <a:cxnSpLocks/>
          </p:cNvCxnSpPr>
          <p:nvPr/>
        </p:nvCxnSpPr>
        <p:spPr>
          <a:xfrm flipH="1">
            <a:off x="5498534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ED817227-362B-8817-521C-5DBE00710029}"/>
              </a:ext>
            </a:extLst>
          </p:cNvPr>
          <p:cNvCxnSpPr>
            <a:cxnSpLocks/>
          </p:cNvCxnSpPr>
          <p:nvPr/>
        </p:nvCxnSpPr>
        <p:spPr>
          <a:xfrm flipH="1">
            <a:off x="4828718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884DF68B-5190-33B6-FFAF-1A7011A2A9FD}"/>
              </a:ext>
            </a:extLst>
          </p:cNvPr>
          <p:cNvCxnSpPr>
            <a:cxnSpLocks/>
          </p:cNvCxnSpPr>
          <p:nvPr/>
        </p:nvCxnSpPr>
        <p:spPr>
          <a:xfrm flipH="1">
            <a:off x="2149462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D92CE8F1-52E2-ECF1-4272-6C669FC10FB8}"/>
              </a:ext>
            </a:extLst>
          </p:cNvPr>
          <p:cNvCxnSpPr>
            <a:cxnSpLocks/>
          </p:cNvCxnSpPr>
          <p:nvPr/>
        </p:nvCxnSpPr>
        <p:spPr>
          <a:xfrm flipH="1">
            <a:off x="2819276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31FC0DD1-8A0B-9972-A8FD-EA51CC81FC23}"/>
              </a:ext>
            </a:extLst>
          </p:cNvPr>
          <p:cNvCxnSpPr>
            <a:cxnSpLocks/>
          </p:cNvCxnSpPr>
          <p:nvPr/>
        </p:nvCxnSpPr>
        <p:spPr>
          <a:xfrm flipH="1">
            <a:off x="3489090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02E06E7F-3995-9247-464F-4B192FE03BD7}"/>
              </a:ext>
            </a:extLst>
          </p:cNvPr>
          <p:cNvCxnSpPr>
            <a:cxnSpLocks/>
          </p:cNvCxnSpPr>
          <p:nvPr/>
        </p:nvCxnSpPr>
        <p:spPr>
          <a:xfrm flipH="1">
            <a:off x="4158904" y="206976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0E3419D-AFF2-78B5-A4F3-7CB1837F5330}"/>
              </a:ext>
            </a:extLst>
          </p:cNvPr>
          <p:cNvCxnSpPr>
            <a:cxnSpLocks/>
          </p:cNvCxnSpPr>
          <p:nvPr/>
        </p:nvCxnSpPr>
        <p:spPr>
          <a:xfrm>
            <a:off x="6841197" y="232290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BBE93BE-294B-91E7-AA30-048CF755FB81}"/>
              </a:ext>
            </a:extLst>
          </p:cNvPr>
          <p:cNvCxnSpPr>
            <a:cxnSpLocks/>
          </p:cNvCxnSpPr>
          <p:nvPr/>
        </p:nvCxnSpPr>
        <p:spPr>
          <a:xfrm>
            <a:off x="7510462" y="232290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22190415-01DC-6181-C6DF-6E3ED6DBDF97}"/>
              </a:ext>
            </a:extLst>
          </p:cNvPr>
          <p:cNvCxnSpPr>
            <a:cxnSpLocks/>
          </p:cNvCxnSpPr>
          <p:nvPr/>
        </p:nvCxnSpPr>
        <p:spPr>
          <a:xfrm>
            <a:off x="2182366" y="2322903"/>
            <a:ext cx="4615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8</cp:revision>
  <dcterms:created xsi:type="dcterms:W3CDTF">2022-08-15T05:38:39Z</dcterms:created>
  <dcterms:modified xsi:type="dcterms:W3CDTF">2022-08-15T07:22:44Z</dcterms:modified>
</cp:coreProperties>
</file>