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59998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>
        <p:scale>
          <a:sx n="64" d="100"/>
          <a:sy n="64" d="100"/>
        </p:scale>
        <p:origin x="16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651323"/>
            <a:ext cx="10709990" cy="564015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8508981"/>
            <a:ext cx="9449991" cy="3911355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79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49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862524"/>
            <a:ext cx="271687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862524"/>
            <a:ext cx="7993117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0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4038864"/>
            <a:ext cx="10867490" cy="67389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0841548"/>
            <a:ext cx="10867490" cy="354384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0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4312617"/>
            <a:ext cx="5354995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4312617"/>
            <a:ext cx="5354995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5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62527"/>
            <a:ext cx="10867490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971359"/>
            <a:ext cx="5330385" cy="194630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917660"/>
            <a:ext cx="5330385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971359"/>
            <a:ext cx="5356636" cy="194630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917660"/>
            <a:ext cx="5356636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8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5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5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080029"/>
            <a:ext cx="4063824" cy="378010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332567"/>
            <a:ext cx="6378744" cy="11512811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860131"/>
            <a:ext cx="4063824" cy="900399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7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080029"/>
            <a:ext cx="4063824" cy="378010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332567"/>
            <a:ext cx="6378744" cy="11512811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860131"/>
            <a:ext cx="4063824" cy="900399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862527"/>
            <a:ext cx="1086749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4312617"/>
            <a:ext cx="1086749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5015410"/>
            <a:ext cx="283499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AD82-1525-614E-B8E8-788C370E1C8C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5015410"/>
            <a:ext cx="42524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5015410"/>
            <a:ext cx="283499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921B-82FA-4441-A6D0-FEF3C7C87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8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2B266A6-4D4C-4B8B-2EDB-D720305385BF}"/>
              </a:ext>
            </a:extLst>
          </p:cNvPr>
          <p:cNvCxnSpPr>
            <a:cxnSpLocks/>
          </p:cNvCxnSpPr>
          <p:nvPr/>
        </p:nvCxnSpPr>
        <p:spPr>
          <a:xfrm>
            <a:off x="839244" y="4125363"/>
            <a:ext cx="1139868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2E0C03-56F6-740D-F4ED-0F4DFDB32672}"/>
              </a:ext>
            </a:extLst>
          </p:cNvPr>
          <p:cNvSpPr txBox="1"/>
          <p:nvPr/>
        </p:nvSpPr>
        <p:spPr>
          <a:xfrm>
            <a:off x="11046086" y="3756030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用户空间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89A74-5802-7E7A-9C3D-5937E17A7398}"/>
              </a:ext>
            </a:extLst>
          </p:cNvPr>
          <p:cNvSpPr txBox="1"/>
          <p:nvPr/>
        </p:nvSpPr>
        <p:spPr>
          <a:xfrm>
            <a:off x="11046085" y="4125363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内核空间</a:t>
            </a:r>
          </a:p>
        </p:txBody>
      </p:sp>
      <p:sp>
        <p:nvSpPr>
          <p:cNvPr id="7" name="矩形 13">
            <a:extLst>
              <a:ext uri="{FF2B5EF4-FFF2-40B4-BE49-F238E27FC236}">
                <a16:creationId xmlns:a16="http://schemas.microsoft.com/office/drawing/2014/main" id="{89B229A3-814F-8733-0AA0-4BAD51572F97}"/>
              </a:ext>
            </a:extLst>
          </p:cNvPr>
          <p:cNvSpPr/>
          <p:nvPr/>
        </p:nvSpPr>
        <p:spPr>
          <a:xfrm>
            <a:off x="2338551" y="305729"/>
            <a:ext cx="1641525" cy="3538517"/>
          </a:xfrm>
          <a:custGeom>
            <a:avLst/>
            <a:gdLst>
              <a:gd name="connsiteX0" fmla="*/ 0 w 1198605"/>
              <a:gd name="connsiteY0" fmla="*/ 0 h 2703497"/>
              <a:gd name="connsiteX1" fmla="*/ 1198605 w 1198605"/>
              <a:gd name="connsiteY1" fmla="*/ 0 h 2703497"/>
              <a:gd name="connsiteX2" fmla="*/ 1198605 w 1198605"/>
              <a:gd name="connsiteY2" fmla="*/ 2703497 h 2703497"/>
              <a:gd name="connsiteX3" fmla="*/ 0 w 1198605"/>
              <a:gd name="connsiteY3" fmla="*/ 2703497 h 2703497"/>
              <a:gd name="connsiteX4" fmla="*/ 0 w 1198605"/>
              <a:gd name="connsiteY4" fmla="*/ 0 h 2703497"/>
              <a:gd name="connsiteX0" fmla="*/ 0 w 1198605"/>
              <a:gd name="connsiteY0" fmla="*/ 0 h 3234837"/>
              <a:gd name="connsiteX1" fmla="*/ 1198605 w 1198605"/>
              <a:gd name="connsiteY1" fmla="*/ 531340 h 3234837"/>
              <a:gd name="connsiteX2" fmla="*/ 1198605 w 1198605"/>
              <a:gd name="connsiteY2" fmla="*/ 3234837 h 3234837"/>
              <a:gd name="connsiteX3" fmla="*/ 0 w 1198605"/>
              <a:gd name="connsiteY3" fmla="*/ 3234837 h 3234837"/>
              <a:gd name="connsiteX4" fmla="*/ 0 w 1198605"/>
              <a:gd name="connsiteY4" fmla="*/ 0 h 3234837"/>
              <a:gd name="connsiteX0" fmla="*/ 12357 w 1210962"/>
              <a:gd name="connsiteY0" fmla="*/ 0 h 3865032"/>
              <a:gd name="connsiteX1" fmla="*/ 1210962 w 1210962"/>
              <a:gd name="connsiteY1" fmla="*/ 531340 h 3865032"/>
              <a:gd name="connsiteX2" fmla="*/ 1210962 w 1210962"/>
              <a:gd name="connsiteY2" fmla="*/ 3234837 h 3865032"/>
              <a:gd name="connsiteX3" fmla="*/ 0 w 1210962"/>
              <a:gd name="connsiteY3" fmla="*/ 3865032 h 3865032"/>
              <a:gd name="connsiteX4" fmla="*/ 12357 w 1210962"/>
              <a:gd name="connsiteY4" fmla="*/ 0 h 3865032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39968 h 4189206"/>
              <a:gd name="connsiteX1" fmla="*/ 1210962 w 1210962"/>
              <a:gd name="connsiteY1" fmla="*/ 855514 h 4189206"/>
              <a:gd name="connsiteX2" fmla="*/ 1210962 w 1210962"/>
              <a:gd name="connsiteY2" fmla="*/ 3559011 h 4189206"/>
              <a:gd name="connsiteX3" fmla="*/ 0 w 1210962"/>
              <a:gd name="connsiteY3" fmla="*/ 4189206 h 4189206"/>
              <a:gd name="connsiteX4" fmla="*/ 0 w 1210962"/>
              <a:gd name="connsiteY4" fmla="*/ 39968 h 4189206"/>
              <a:gd name="connsiteX0" fmla="*/ 0 w 1210962"/>
              <a:gd name="connsiteY0" fmla="*/ 54713 h 4203951"/>
              <a:gd name="connsiteX1" fmla="*/ 1210962 w 1210962"/>
              <a:gd name="connsiteY1" fmla="*/ 870259 h 4203951"/>
              <a:gd name="connsiteX2" fmla="*/ 1210962 w 1210962"/>
              <a:gd name="connsiteY2" fmla="*/ 3573756 h 4203951"/>
              <a:gd name="connsiteX3" fmla="*/ 0 w 1210962"/>
              <a:gd name="connsiteY3" fmla="*/ 4203951 h 4203951"/>
              <a:gd name="connsiteX4" fmla="*/ 0 w 1210962"/>
              <a:gd name="connsiteY4" fmla="*/ 54713 h 4203951"/>
              <a:gd name="connsiteX0" fmla="*/ 0 w 1210962"/>
              <a:gd name="connsiteY0" fmla="*/ 54713 h 4376945"/>
              <a:gd name="connsiteX1" fmla="*/ 1210962 w 1210962"/>
              <a:gd name="connsiteY1" fmla="*/ 870259 h 4376945"/>
              <a:gd name="connsiteX2" fmla="*/ 1210962 w 1210962"/>
              <a:gd name="connsiteY2" fmla="*/ 3573756 h 4376945"/>
              <a:gd name="connsiteX3" fmla="*/ 0 w 1210962"/>
              <a:gd name="connsiteY3" fmla="*/ 4376945 h 4376945"/>
              <a:gd name="connsiteX4" fmla="*/ 0 w 1210962"/>
              <a:gd name="connsiteY4" fmla="*/ 54713 h 4376945"/>
              <a:gd name="connsiteX0" fmla="*/ 0 w 1210962"/>
              <a:gd name="connsiteY0" fmla="*/ 54713 h 4377305"/>
              <a:gd name="connsiteX1" fmla="*/ 1210962 w 1210962"/>
              <a:gd name="connsiteY1" fmla="*/ 870259 h 4377305"/>
              <a:gd name="connsiteX2" fmla="*/ 1210962 w 1210962"/>
              <a:gd name="connsiteY2" fmla="*/ 3573756 h 4377305"/>
              <a:gd name="connsiteX3" fmla="*/ 0 w 1210962"/>
              <a:gd name="connsiteY3" fmla="*/ 4376945 h 4377305"/>
              <a:gd name="connsiteX4" fmla="*/ 0 w 1210962"/>
              <a:gd name="connsiteY4" fmla="*/ 54713 h 4377305"/>
              <a:gd name="connsiteX0" fmla="*/ 0 w 1210962"/>
              <a:gd name="connsiteY0" fmla="*/ 54713 h 4241495"/>
              <a:gd name="connsiteX1" fmla="*/ 1210962 w 1210962"/>
              <a:gd name="connsiteY1" fmla="*/ 870259 h 4241495"/>
              <a:gd name="connsiteX2" fmla="*/ 1210962 w 1210962"/>
              <a:gd name="connsiteY2" fmla="*/ 3573756 h 4241495"/>
              <a:gd name="connsiteX3" fmla="*/ 24714 w 1210962"/>
              <a:gd name="connsiteY3" fmla="*/ 4241021 h 4241495"/>
              <a:gd name="connsiteX4" fmla="*/ 0 w 1210962"/>
              <a:gd name="connsiteY4" fmla="*/ 54713 h 4241495"/>
              <a:gd name="connsiteX0" fmla="*/ 0 w 1210962"/>
              <a:gd name="connsiteY0" fmla="*/ 54713 h 4293532"/>
              <a:gd name="connsiteX1" fmla="*/ 1210962 w 1210962"/>
              <a:gd name="connsiteY1" fmla="*/ 870259 h 4293532"/>
              <a:gd name="connsiteX2" fmla="*/ 1210962 w 1210962"/>
              <a:gd name="connsiteY2" fmla="*/ 3573756 h 4293532"/>
              <a:gd name="connsiteX3" fmla="*/ 24714 w 1210962"/>
              <a:gd name="connsiteY3" fmla="*/ 4241021 h 4293532"/>
              <a:gd name="connsiteX4" fmla="*/ 0 w 1210962"/>
              <a:gd name="connsiteY4" fmla="*/ 54713 h 4293532"/>
              <a:gd name="connsiteX0" fmla="*/ 0 w 1210962"/>
              <a:gd name="connsiteY0" fmla="*/ 54713 h 4332434"/>
              <a:gd name="connsiteX1" fmla="*/ 1210962 w 1210962"/>
              <a:gd name="connsiteY1" fmla="*/ 870259 h 4332434"/>
              <a:gd name="connsiteX2" fmla="*/ 1210962 w 1210962"/>
              <a:gd name="connsiteY2" fmla="*/ 3573756 h 4332434"/>
              <a:gd name="connsiteX3" fmla="*/ 24714 w 1210962"/>
              <a:gd name="connsiteY3" fmla="*/ 4241021 h 4332434"/>
              <a:gd name="connsiteX4" fmla="*/ 0 w 1210962"/>
              <a:gd name="connsiteY4" fmla="*/ 54713 h 4332434"/>
              <a:gd name="connsiteX0" fmla="*/ 11004 w 1186248"/>
              <a:gd name="connsiteY0" fmla="*/ 54713 h 4332434"/>
              <a:gd name="connsiteX1" fmla="*/ 1186248 w 1186248"/>
              <a:gd name="connsiteY1" fmla="*/ 870259 h 4332434"/>
              <a:gd name="connsiteX2" fmla="*/ 1186248 w 1186248"/>
              <a:gd name="connsiteY2" fmla="*/ 3573756 h 4332434"/>
              <a:gd name="connsiteX3" fmla="*/ 0 w 1186248"/>
              <a:gd name="connsiteY3" fmla="*/ 4241021 h 4332434"/>
              <a:gd name="connsiteX4" fmla="*/ 11004 w 1186248"/>
              <a:gd name="connsiteY4" fmla="*/ 54713 h 4332434"/>
              <a:gd name="connsiteX0" fmla="*/ 2074 w 1186248"/>
              <a:gd name="connsiteY0" fmla="*/ 55498 h 4318657"/>
              <a:gd name="connsiteX1" fmla="*/ 1186248 w 1186248"/>
              <a:gd name="connsiteY1" fmla="*/ 856482 h 4318657"/>
              <a:gd name="connsiteX2" fmla="*/ 1186248 w 1186248"/>
              <a:gd name="connsiteY2" fmla="*/ 3559979 h 4318657"/>
              <a:gd name="connsiteX3" fmla="*/ 0 w 1186248"/>
              <a:gd name="connsiteY3" fmla="*/ 4227244 h 4318657"/>
              <a:gd name="connsiteX4" fmla="*/ 2074 w 1186248"/>
              <a:gd name="connsiteY4" fmla="*/ 55498 h 4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48" h="4318657">
                <a:moveTo>
                  <a:pt x="2074" y="55498"/>
                </a:moveTo>
                <a:cubicBezTo>
                  <a:pt x="665220" y="-216351"/>
                  <a:pt x="782594" y="584633"/>
                  <a:pt x="1186248" y="856482"/>
                </a:cubicBezTo>
                <a:lnTo>
                  <a:pt x="1186248" y="3559979"/>
                </a:lnTo>
                <a:cubicBezTo>
                  <a:pt x="782594" y="3827709"/>
                  <a:pt x="539578" y="4577350"/>
                  <a:pt x="0" y="4227244"/>
                </a:cubicBezTo>
                <a:cubicBezTo>
                  <a:pt x="691" y="2836662"/>
                  <a:pt x="1383" y="1446080"/>
                  <a:pt x="2074" y="554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表格 18">
            <a:extLst>
              <a:ext uri="{FF2B5EF4-FFF2-40B4-BE49-F238E27FC236}">
                <a16:creationId xmlns:a16="http://schemas.microsoft.com/office/drawing/2014/main" id="{E791AD47-5F57-D405-1525-3677C378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5819"/>
              </p:ext>
            </p:extLst>
          </p:nvPr>
        </p:nvGraphicFramePr>
        <p:xfrm>
          <a:off x="2338551" y="1050383"/>
          <a:ext cx="1641526" cy="217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26">
                  <a:extLst>
                    <a:ext uri="{9D8B030D-6E8A-4147-A177-3AD203B41FA5}">
                      <a16:colId xmlns:a16="http://schemas.microsoft.com/office/drawing/2014/main" val="2503128817"/>
                    </a:ext>
                  </a:extLst>
                </a:gridCol>
              </a:tblGrid>
              <a:tr h="434105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3098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09064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1800" dirty="0"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的指针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66226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0592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6660"/>
                  </a:ext>
                </a:extLst>
              </a:tr>
            </a:tbl>
          </a:graphicData>
        </a:graphic>
      </p:graphicFrame>
      <p:sp>
        <p:nvSpPr>
          <p:cNvPr id="9" name="矩形 13">
            <a:extLst>
              <a:ext uri="{FF2B5EF4-FFF2-40B4-BE49-F238E27FC236}">
                <a16:creationId xmlns:a16="http://schemas.microsoft.com/office/drawing/2014/main" id="{7EF47C18-AA8C-013A-E2B5-CAFDA259A790}"/>
              </a:ext>
            </a:extLst>
          </p:cNvPr>
          <p:cNvSpPr/>
          <p:nvPr/>
        </p:nvSpPr>
        <p:spPr>
          <a:xfrm>
            <a:off x="4959768" y="4386736"/>
            <a:ext cx="1641526" cy="4663166"/>
          </a:xfrm>
          <a:custGeom>
            <a:avLst/>
            <a:gdLst>
              <a:gd name="connsiteX0" fmla="*/ 0 w 1198605"/>
              <a:gd name="connsiteY0" fmla="*/ 0 h 2703497"/>
              <a:gd name="connsiteX1" fmla="*/ 1198605 w 1198605"/>
              <a:gd name="connsiteY1" fmla="*/ 0 h 2703497"/>
              <a:gd name="connsiteX2" fmla="*/ 1198605 w 1198605"/>
              <a:gd name="connsiteY2" fmla="*/ 2703497 h 2703497"/>
              <a:gd name="connsiteX3" fmla="*/ 0 w 1198605"/>
              <a:gd name="connsiteY3" fmla="*/ 2703497 h 2703497"/>
              <a:gd name="connsiteX4" fmla="*/ 0 w 1198605"/>
              <a:gd name="connsiteY4" fmla="*/ 0 h 2703497"/>
              <a:gd name="connsiteX0" fmla="*/ 0 w 1198605"/>
              <a:gd name="connsiteY0" fmla="*/ 0 h 3234837"/>
              <a:gd name="connsiteX1" fmla="*/ 1198605 w 1198605"/>
              <a:gd name="connsiteY1" fmla="*/ 531340 h 3234837"/>
              <a:gd name="connsiteX2" fmla="*/ 1198605 w 1198605"/>
              <a:gd name="connsiteY2" fmla="*/ 3234837 h 3234837"/>
              <a:gd name="connsiteX3" fmla="*/ 0 w 1198605"/>
              <a:gd name="connsiteY3" fmla="*/ 3234837 h 3234837"/>
              <a:gd name="connsiteX4" fmla="*/ 0 w 1198605"/>
              <a:gd name="connsiteY4" fmla="*/ 0 h 3234837"/>
              <a:gd name="connsiteX0" fmla="*/ 12357 w 1210962"/>
              <a:gd name="connsiteY0" fmla="*/ 0 h 3865032"/>
              <a:gd name="connsiteX1" fmla="*/ 1210962 w 1210962"/>
              <a:gd name="connsiteY1" fmla="*/ 531340 h 3865032"/>
              <a:gd name="connsiteX2" fmla="*/ 1210962 w 1210962"/>
              <a:gd name="connsiteY2" fmla="*/ 3234837 h 3865032"/>
              <a:gd name="connsiteX3" fmla="*/ 0 w 1210962"/>
              <a:gd name="connsiteY3" fmla="*/ 3865032 h 3865032"/>
              <a:gd name="connsiteX4" fmla="*/ 12357 w 1210962"/>
              <a:gd name="connsiteY4" fmla="*/ 0 h 3865032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39968 h 4189206"/>
              <a:gd name="connsiteX1" fmla="*/ 1210962 w 1210962"/>
              <a:gd name="connsiteY1" fmla="*/ 855514 h 4189206"/>
              <a:gd name="connsiteX2" fmla="*/ 1210962 w 1210962"/>
              <a:gd name="connsiteY2" fmla="*/ 3559011 h 4189206"/>
              <a:gd name="connsiteX3" fmla="*/ 0 w 1210962"/>
              <a:gd name="connsiteY3" fmla="*/ 4189206 h 4189206"/>
              <a:gd name="connsiteX4" fmla="*/ 0 w 1210962"/>
              <a:gd name="connsiteY4" fmla="*/ 39968 h 4189206"/>
              <a:gd name="connsiteX0" fmla="*/ 0 w 1210962"/>
              <a:gd name="connsiteY0" fmla="*/ 54713 h 4203951"/>
              <a:gd name="connsiteX1" fmla="*/ 1210962 w 1210962"/>
              <a:gd name="connsiteY1" fmla="*/ 870259 h 4203951"/>
              <a:gd name="connsiteX2" fmla="*/ 1210962 w 1210962"/>
              <a:gd name="connsiteY2" fmla="*/ 3573756 h 4203951"/>
              <a:gd name="connsiteX3" fmla="*/ 0 w 1210962"/>
              <a:gd name="connsiteY3" fmla="*/ 4203951 h 4203951"/>
              <a:gd name="connsiteX4" fmla="*/ 0 w 1210962"/>
              <a:gd name="connsiteY4" fmla="*/ 54713 h 4203951"/>
              <a:gd name="connsiteX0" fmla="*/ 0 w 1210962"/>
              <a:gd name="connsiteY0" fmla="*/ 54713 h 4376945"/>
              <a:gd name="connsiteX1" fmla="*/ 1210962 w 1210962"/>
              <a:gd name="connsiteY1" fmla="*/ 870259 h 4376945"/>
              <a:gd name="connsiteX2" fmla="*/ 1210962 w 1210962"/>
              <a:gd name="connsiteY2" fmla="*/ 3573756 h 4376945"/>
              <a:gd name="connsiteX3" fmla="*/ 0 w 1210962"/>
              <a:gd name="connsiteY3" fmla="*/ 4376945 h 4376945"/>
              <a:gd name="connsiteX4" fmla="*/ 0 w 1210962"/>
              <a:gd name="connsiteY4" fmla="*/ 54713 h 4376945"/>
              <a:gd name="connsiteX0" fmla="*/ 0 w 1210962"/>
              <a:gd name="connsiteY0" fmla="*/ 54713 h 4377305"/>
              <a:gd name="connsiteX1" fmla="*/ 1210962 w 1210962"/>
              <a:gd name="connsiteY1" fmla="*/ 870259 h 4377305"/>
              <a:gd name="connsiteX2" fmla="*/ 1210962 w 1210962"/>
              <a:gd name="connsiteY2" fmla="*/ 3573756 h 4377305"/>
              <a:gd name="connsiteX3" fmla="*/ 0 w 1210962"/>
              <a:gd name="connsiteY3" fmla="*/ 4376945 h 4377305"/>
              <a:gd name="connsiteX4" fmla="*/ 0 w 1210962"/>
              <a:gd name="connsiteY4" fmla="*/ 54713 h 4377305"/>
              <a:gd name="connsiteX0" fmla="*/ 0 w 1210962"/>
              <a:gd name="connsiteY0" fmla="*/ 54713 h 4241495"/>
              <a:gd name="connsiteX1" fmla="*/ 1210962 w 1210962"/>
              <a:gd name="connsiteY1" fmla="*/ 870259 h 4241495"/>
              <a:gd name="connsiteX2" fmla="*/ 1210962 w 1210962"/>
              <a:gd name="connsiteY2" fmla="*/ 3573756 h 4241495"/>
              <a:gd name="connsiteX3" fmla="*/ 24714 w 1210962"/>
              <a:gd name="connsiteY3" fmla="*/ 4241021 h 4241495"/>
              <a:gd name="connsiteX4" fmla="*/ 0 w 1210962"/>
              <a:gd name="connsiteY4" fmla="*/ 54713 h 4241495"/>
              <a:gd name="connsiteX0" fmla="*/ 0 w 1210962"/>
              <a:gd name="connsiteY0" fmla="*/ 54713 h 4293532"/>
              <a:gd name="connsiteX1" fmla="*/ 1210962 w 1210962"/>
              <a:gd name="connsiteY1" fmla="*/ 870259 h 4293532"/>
              <a:gd name="connsiteX2" fmla="*/ 1210962 w 1210962"/>
              <a:gd name="connsiteY2" fmla="*/ 3573756 h 4293532"/>
              <a:gd name="connsiteX3" fmla="*/ 24714 w 1210962"/>
              <a:gd name="connsiteY3" fmla="*/ 4241021 h 4293532"/>
              <a:gd name="connsiteX4" fmla="*/ 0 w 1210962"/>
              <a:gd name="connsiteY4" fmla="*/ 54713 h 4293532"/>
              <a:gd name="connsiteX0" fmla="*/ 0 w 1210962"/>
              <a:gd name="connsiteY0" fmla="*/ 54713 h 4332434"/>
              <a:gd name="connsiteX1" fmla="*/ 1210962 w 1210962"/>
              <a:gd name="connsiteY1" fmla="*/ 870259 h 4332434"/>
              <a:gd name="connsiteX2" fmla="*/ 1210962 w 1210962"/>
              <a:gd name="connsiteY2" fmla="*/ 3573756 h 4332434"/>
              <a:gd name="connsiteX3" fmla="*/ 24714 w 1210962"/>
              <a:gd name="connsiteY3" fmla="*/ 4241021 h 4332434"/>
              <a:gd name="connsiteX4" fmla="*/ 0 w 1210962"/>
              <a:gd name="connsiteY4" fmla="*/ 54713 h 4332434"/>
              <a:gd name="connsiteX0" fmla="*/ 11004 w 1186248"/>
              <a:gd name="connsiteY0" fmla="*/ 54713 h 4332434"/>
              <a:gd name="connsiteX1" fmla="*/ 1186248 w 1186248"/>
              <a:gd name="connsiteY1" fmla="*/ 870259 h 4332434"/>
              <a:gd name="connsiteX2" fmla="*/ 1186248 w 1186248"/>
              <a:gd name="connsiteY2" fmla="*/ 3573756 h 4332434"/>
              <a:gd name="connsiteX3" fmla="*/ 0 w 1186248"/>
              <a:gd name="connsiteY3" fmla="*/ 4241021 h 4332434"/>
              <a:gd name="connsiteX4" fmla="*/ 11004 w 1186248"/>
              <a:gd name="connsiteY4" fmla="*/ 54713 h 4332434"/>
              <a:gd name="connsiteX0" fmla="*/ 2074 w 1186248"/>
              <a:gd name="connsiteY0" fmla="*/ 55498 h 4318657"/>
              <a:gd name="connsiteX1" fmla="*/ 1186248 w 1186248"/>
              <a:gd name="connsiteY1" fmla="*/ 856482 h 4318657"/>
              <a:gd name="connsiteX2" fmla="*/ 1186248 w 1186248"/>
              <a:gd name="connsiteY2" fmla="*/ 3559979 h 4318657"/>
              <a:gd name="connsiteX3" fmla="*/ 0 w 1186248"/>
              <a:gd name="connsiteY3" fmla="*/ 4227244 h 4318657"/>
              <a:gd name="connsiteX4" fmla="*/ 2074 w 1186248"/>
              <a:gd name="connsiteY4" fmla="*/ 55498 h 4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48" h="4318657">
                <a:moveTo>
                  <a:pt x="2074" y="55498"/>
                </a:moveTo>
                <a:cubicBezTo>
                  <a:pt x="665220" y="-216351"/>
                  <a:pt x="782594" y="584633"/>
                  <a:pt x="1186248" y="856482"/>
                </a:cubicBezTo>
                <a:lnTo>
                  <a:pt x="1186248" y="3559979"/>
                </a:lnTo>
                <a:cubicBezTo>
                  <a:pt x="782594" y="3827709"/>
                  <a:pt x="539578" y="4577350"/>
                  <a:pt x="0" y="4227244"/>
                </a:cubicBezTo>
                <a:cubicBezTo>
                  <a:pt x="691" y="2836662"/>
                  <a:pt x="1383" y="1446080"/>
                  <a:pt x="2074" y="554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18">
            <a:extLst>
              <a:ext uri="{FF2B5EF4-FFF2-40B4-BE49-F238E27FC236}">
                <a16:creationId xmlns:a16="http://schemas.microsoft.com/office/drawing/2014/main" id="{42255646-383A-4241-521C-17FAD184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7041"/>
              </p:ext>
            </p:extLst>
          </p:nvPr>
        </p:nvGraphicFramePr>
        <p:xfrm>
          <a:off x="4967284" y="5431370"/>
          <a:ext cx="1641526" cy="278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26">
                  <a:extLst>
                    <a:ext uri="{9D8B030D-6E8A-4147-A177-3AD203B41FA5}">
                      <a16:colId xmlns:a16="http://schemas.microsoft.com/office/drawing/2014/main" val="2503128817"/>
                    </a:ext>
                  </a:extLst>
                </a:gridCol>
              </a:tblGrid>
              <a:tr h="46379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3098"/>
                  </a:ext>
                </a:extLst>
              </a:tr>
              <a:tr h="463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f_flags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09064"/>
                  </a:ext>
                </a:extLst>
              </a:tr>
              <a:tr h="463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f_count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66226"/>
                  </a:ext>
                </a:extLst>
              </a:tr>
              <a:tr h="463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0592"/>
                  </a:ext>
                </a:extLst>
              </a:tr>
              <a:tr h="463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f_inode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6660"/>
                  </a:ext>
                </a:extLst>
              </a:tr>
              <a:tr h="46379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7141"/>
                  </a:ext>
                </a:extLst>
              </a:tr>
            </a:tbl>
          </a:graphicData>
        </a:graphic>
      </p:graphicFrame>
      <p:sp>
        <p:nvSpPr>
          <p:cNvPr id="11" name="矩形 13">
            <a:extLst>
              <a:ext uri="{FF2B5EF4-FFF2-40B4-BE49-F238E27FC236}">
                <a16:creationId xmlns:a16="http://schemas.microsoft.com/office/drawing/2014/main" id="{5ED6E6CC-6482-4F21-3E17-434951850073}"/>
              </a:ext>
            </a:extLst>
          </p:cNvPr>
          <p:cNvSpPr/>
          <p:nvPr/>
        </p:nvSpPr>
        <p:spPr>
          <a:xfrm>
            <a:off x="8355073" y="4268157"/>
            <a:ext cx="2305794" cy="7547324"/>
          </a:xfrm>
          <a:custGeom>
            <a:avLst/>
            <a:gdLst>
              <a:gd name="connsiteX0" fmla="*/ 0 w 1198605"/>
              <a:gd name="connsiteY0" fmla="*/ 0 h 2703497"/>
              <a:gd name="connsiteX1" fmla="*/ 1198605 w 1198605"/>
              <a:gd name="connsiteY1" fmla="*/ 0 h 2703497"/>
              <a:gd name="connsiteX2" fmla="*/ 1198605 w 1198605"/>
              <a:gd name="connsiteY2" fmla="*/ 2703497 h 2703497"/>
              <a:gd name="connsiteX3" fmla="*/ 0 w 1198605"/>
              <a:gd name="connsiteY3" fmla="*/ 2703497 h 2703497"/>
              <a:gd name="connsiteX4" fmla="*/ 0 w 1198605"/>
              <a:gd name="connsiteY4" fmla="*/ 0 h 2703497"/>
              <a:gd name="connsiteX0" fmla="*/ 0 w 1198605"/>
              <a:gd name="connsiteY0" fmla="*/ 0 h 3234837"/>
              <a:gd name="connsiteX1" fmla="*/ 1198605 w 1198605"/>
              <a:gd name="connsiteY1" fmla="*/ 531340 h 3234837"/>
              <a:gd name="connsiteX2" fmla="*/ 1198605 w 1198605"/>
              <a:gd name="connsiteY2" fmla="*/ 3234837 h 3234837"/>
              <a:gd name="connsiteX3" fmla="*/ 0 w 1198605"/>
              <a:gd name="connsiteY3" fmla="*/ 3234837 h 3234837"/>
              <a:gd name="connsiteX4" fmla="*/ 0 w 1198605"/>
              <a:gd name="connsiteY4" fmla="*/ 0 h 3234837"/>
              <a:gd name="connsiteX0" fmla="*/ 12357 w 1210962"/>
              <a:gd name="connsiteY0" fmla="*/ 0 h 3865032"/>
              <a:gd name="connsiteX1" fmla="*/ 1210962 w 1210962"/>
              <a:gd name="connsiteY1" fmla="*/ 531340 h 3865032"/>
              <a:gd name="connsiteX2" fmla="*/ 1210962 w 1210962"/>
              <a:gd name="connsiteY2" fmla="*/ 3234837 h 3865032"/>
              <a:gd name="connsiteX3" fmla="*/ 0 w 1210962"/>
              <a:gd name="connsiteY3" fmla="*/ 3865032 h 3865032"/>
              <a:gd name="connsiteX4" fmla="*/ 12357 w 1210962"/>
              <a:gd name="connsiteY4" fmla="*/ 0 h 3865032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39968 h 4189206"/>
              <a:gd name="connsiteX1" fmla="*/ 1210962 w 1210962"/>
              <a:gd name="connsiteY1" fmla="*/ 855514 h 4189206"/>
              <a:gd name="connsiteX2" fmla="*/ 1210962 w 1210962"/>
              <a:gd name="connsiteY2" fmla="*/ 3559011 h 4189206"/>
              <a:gd name="connsiteX3" fmla="*/ 0 w 1210962"/>
              <a:gd name="connsiteY3" fmla="*/ 4189206 h 4189206"/>
              <a:gd name="connsiteX4" fmla="*/ 0 w 1210962"/>
              <a:gd name="connsiteY4" fmla="*/ 39968 h 4189206"/>
              <a:gd name="connsiteX0" fmla="*/ 0 w 1210962"/>
              <a:gd name="connsiteY0" fmla="*/ 54713 h 4203951"/>
              <a:gd name="connsiteX1" fmla="*/ 1210962 w 1210962"/>
              <a:gd name="connsiteY1" fmla="*/ 870259 h 4203951"/>
              <a:gd name="connsiteX2" fmla="*/ 1210962 w 1210962"/>
              <a:gd name="connsiteY2" fmla="*/ 3573756 h 4203951"/>
              <a:gd name="connsiteX3" fmla="*/ 0 w 1210962"/>
              <a:gd name="connsiteY3" fmla="*/ 4203951 h 4203951"/>
              <a:gd name="connsiteX4" fmla="*/ 0 w 1210962"/>
              <a:gd name="connsiteY4" fmla="*/ 54713 h 4203951"/>
              <a:gd name="connsiteX0" fmla="*/ 0 w 1210962"/>
              <a:gd name="connsiteY0" fmla="*/ 54713 h 4376945"/>
              <a:gd name="connsiteX1" fmla="*/ 1210962 w 1210962"/>
              <a:gd name="connsiteY1" fmla="*/ 870259 h 4376945"/>
              <a:gd name="connsiteX2" fmla="*/ 1210962 w 1210962"/>
              <a:gd name="connsiteY2" fmla="*/ 3573756 h 4376945"/>
              <a:gd name="connsiteX3" fmla="*/ 0 w 1210962"/>
              <a:gd name="connsiteY3" fmla="*/ 4376945 h 4376945"/>
              <a:gd name="connsiteX4" fmla="*/ 0 w 1210962"/>
              <a:gd name="connsiteY4" fmla="*/ 54713 h 4376945"/>
              <a:gd name="connsiteX0" fmla="*/ 0 w 1210962"/>
              <a:gd name="connsiteY0" fmla="*/ 54713 h 4377305"/>
              <a:gd name="connsiteX1" fmla="*/ 1210962 w 1210962"/>
              <a:gd name="connsiteY1" fmla="*/ 870259 h 4377305"/>
              <a:gd name="connsiteX2" fmla="*/ 1210962 w 1210962"/>
              <a:gd name="connsiteY2" fmla="*/ 3573756 h 4377305"/>
              <a:gd name="connsiteX3" fmla="*/ 0 w 1210962"/>
              <a:gd name="connsiteY3" fmla="*/ 4376945 h 4377305"/>
              <a:gd name="connsiteX4" fmla="*/ 0 w 1210962"/>
              <a:gd name="connsiteY4" fmla="*/ 54713 h 4377305"/>
              <a:gd name="connsiteX0" fmla="*/ 0 w 1210962"/>
              <a:gd name="connsiteY0" fmla="*/ 54713 h 4241495"/>
              <a:gd name="connsiteX1" fmla="*/ 1210962 w 1210962"/>
              <a:gd name="connsiteY1" fmla="*/ 870259 h 4241495"/>
              <a:gd name="connsiteX2" fmla="*/ 1210962 w 1210962"/>
              <a:gd name="connsiteY2" fmla="*/ 3573756 h 4241495"/>
              <a:gd name="connsiteX3" fmla="*/ 24714 w 1210962"/>
              <a:gd name="connsiteY3" fmla="*/ 4241021 h 4241495"/>
              <a:gd name="connsiteX4" fmla="*/ 0 w 1210962"/>
              <a:gd name="connsiteY4" fmla="*/ 54713 h 4241495"/>
              <a:gd name="connsiteX0" fmla="*/ 0 w 1210962"/>
              <a:gd name="connsiteY0" fmla="*/ 54713 h 4293532"/>
              <a:gd name="connsiteX1" fmla="*/ 1210962 w 1210962"/>
              <a:gd name="connsiteY1" fmla="*/ 870259 h 4293532"/>
              <a:gd name="connsiteX2" fmla="*/ 1210962 w 1210962"/>
              <a:gd name="connsiteY2" fmla="*/ 3573756 h 4293532"/>
              <a:gd name="connsiteX3" fmla="*/ 24714 w 1210962"/>
              <a:gd name="connsiteY3" fmla="*/ 4241021 h 4293532"/>
              <a:gd name="connsiteX4" fmla="*/ 0 w 1210962"/>
              <a:gd name="connsiteY4" fmla="*/ 54713 h 4293532"/>
              <a:gd name="connsiteX0" fmla="*/ 0 w 1210962"/>
              <a:gd name="connsiteY0" fmla="*/ 54713 h 4332434"/>
              <a:gd name="connsiteX1" fmla="*/ 1210962 w 1210962"/>
              <a:gd name="connsiteY1" fmla="*/ 870259 h 4332434"/>
              <a:gd name="connsiteX2" fmla="*/ 1210962 w 1210962"/>
              <a:gd name="connsiteY2" fmla="*/ 3573756 h 4332434"/>
              <a:gd name="connsiteX3" fmla="*/ 24714 w 1210962"/>
              <a:gd name="connsiteY3" fmla="*/ 4241021 h 4332434"/>
              <a:gd name="connsiteX4" fmla="*/ 0 w 1210962"/>
              <a:gd name="connsiteY4" fmla="*/ 54713 h 4332434"/>
              <a:gd name="connsiteX0" fmla="*/ 11004 w 1186248"/>
              <a:gd name="connsiteY0" fmla="*/ 54713 h 4332434"/>
              <a:gd name="connsiteX1" fmla="*/ 1186248 w 1186248"/>
              <a:gd name="connsiteY1" fmla="*/ 870259 h 4332434"/>
              <a:gd name="connsiteX2" fmla="*/ 1186248 w 1186248"/>
              <a:gd name="connsiteY2" fmla="*/ 3573756 h 4332434"/>
              <a:gd name="connsiteX3" fmla="*/ 0 w 1186248"/>
              <a:gd name="connsiteY3" fmla="*/ 4241021 h 4332434"/>
              <a:gd name="connsiteX4" fmla="*/ 11004 w 1186248"/>
              <a:gd name="connsiteY4" fmla="*/ 54713 h 4332434"/>
              <a:gd name="connsiteX0" fmla="*/ 2074 w 1186248"/>
              <a:gd name="connsiteY0" fmla="*/ 55498 h 4318657"/>
              <a:gd name="connsiteX1" fmla="*/ 1186248 w 1186248"/>
              <a:gd name="connsiteY1" fmla="*/ 856482 h 4318657"/>
              <a:gd name="connsiteX2" fmla="*/ 1186248 w 1186248"/>
              <a:gd name="connsiteY2" fmla="*/ 3559979 h 4318657"/>
              <a:gd name="connsiteX3" fmla="*/ 0 w 1186248"/>
              <a:gd name="connsiteY3" fmla="*/ 4227244 h 4318657"/>
              <a:gd name="connsiteX4" fmla="*/ 2074 w 1186248"/>
              <a:gd name="connsiteY4" fmla="*/ 55498 h 4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48" h="4318657">
                <a:moveTo>
                  <a:pt x="2074" y="55498"/>
                </a:moveTo>
                <a:cubicBezTo>
                  <a:pt x="665220" y="-216351"/>
                  <a:pt x="782594" y="584633"/>
                  <a:pt x="1186248" y="856482"/>
                </a:cubicBezTo>
                <a:lnTo>
                  <a:pt x="1186248" y="3559979"/>
                </a:lnTo>
                <a:cubicBezTo>
                  <a:pt x="782594" y="3827709"/>
                  <a:pt x="539578" y="4577350"/>
                  <a:pt x="0" y="4227244"/>
                </a:cubicBezTo>
                <a:cubicBezTo>
                  <a:pt x="691" y="2836662"/>
                  <a:pt x="1383" y="1446080"/>
                  <a:pt x="2074" y="554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2" name="表格 18">
            <a:extLst>
              <a:ext uri="{FF2B5EF4-FFF2-40B4-BE49-F238E27FC236}">
                <a16:creationId xmlns:a16="http://schemas.microsoft.com/office/drawing/2014/main" id="{043EEBDB-254A-57D3-6FEB-89AE7864A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56542"/>
              </p:ext>
            </p:extLst>
          </p:nvPr>
        </p:nvGraphicFramePr>
        <p:xfrm>
          <a:off x="8362589" y="5798407"/>
          <a:ext cx="2298278" cy="45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278">
                  <a:extLst>
                    <a:ext uri="{9D8B030D-6E8A-4147-A177-3AD203B41FA5}">
                      <a16:colId xmlns:a16="http://schemas.microsoft.com/office/drawing/2014/main" val="2503128817"/>
                    </a:ext>
                  </a:extLst>
                </a:gridCol>
              </a:tblGrid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i_ino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3098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i_count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0906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66226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i_data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0592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666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i_ino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7141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i_count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1038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7660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i_data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413375"/>
                  </a:ext>
                </a:extLst>
              </a:tr>
            </a:tbl>
          </a:graphicData>
        </a:graphic>
      </p:graphicFrame>
      <p:sp>
        <p:nvSpPr>
          <p:cNvPr id="13" name="矩形标注 12">
            <a:extLst>
              <a:ext uri="{FF2B5EF4-FFF2-40B4-BE49-F238E27FC236}">
                <a16:creationId xmlns:a16="http://schemas.microsoft.com/office/drawing/2014/main" id="{AEC5C20A-16B4-2B71-89A6-02332D24C2D9}"/>
              </a:ext>
            </a:extLst>
          </p:cNvPr>
          <p:cNvSpPr/>
          <p:nvPr/>
        </p:nvSpPr>
        <p:spPr>
          <a:xfrm>
            <a:off x="4554072" y="918000"/>
            <a:ext cx="1641527" cy="688893"/>
          </a:xfrm>
          <a:prstGeom prst="wedgeRectCallout">
            <a:avLst>
              <a:gd name="adj1" fmla="val -82387"/>
              <a:gd name="adj2" fmla="val 490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用户打开文件表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files_struct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标注 15">
            <a:extLst>
              <a:ext uri="{FF2B5EF4-FFF2-40B4-BE49-F238E27FC236}">
                <a16:creationId xmlns:a16="http://schemas.microsoft.com/office/drawing/2014/main" id="{41506F4B-E9F7-ED4C-A298-A5412C827579}"/>
              </a:ext>
            </a:extLst>
          </p:cNvPr>
          <p:cNvSpPr/>
          <p:nvPr/>
        </p:nvSpPr>
        <p:spPr>
          <a:xfrm>
            <a:off x="5704013" y="3206509"/>
            <a:ext cx="1725561" cy="698544"/>
          </a:xfrm>
          <a:prstGeom prst="wedgeRectCallout">
            <a:avLst>
              <a:gd name="adj1" fmla="val -53043"/>
              <a:gd name="adj2" fmla="val 12354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  <a:cs typeface="Times New Roman" panose="02020603050405020304" pitchFamily="18" charset="0"/>
              </a:rPr>
              <a:t>系统打开文件表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file_struct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标注 16">
            <a:extLst>
              <a:ext uri="{FF2B5EF4-FFF2-40B4-BE49-F238E27FC236}">
                <a16:creationId xmlns:a16="http://schemas.microsoft.com/office/drawing/2014/main" id="{8332FC33-6791-FA63-E666-5F8AC9E38649}"/>
              </a:ext>
            </a:extLst>
          </p:cNvPr>
          <p:cNvSpPr/>
          <p:nvPr/>
        </p:nvSpPr>
        <p:spPr>
          <a:xfrm>
            <a:off x="8490659" y="3101011"/>
            <a:ext cx="1284513" cy="698544"/>
          </a:xfrm>
          <a:prstGeom prst="wedgeRectCallout">
            <a:avLst>
              <a:gd name="adj1" fmla="val -32139"/>
              <a:gd name="adj2" fmla="val 115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  <a:cs typeface="Times New Roman" panose="02020603050405020304" pitchFamily="18" charset="0"/>
              </a:rPr>
              <a:t>内存活动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  <a:cs typeface="Times New Roman" panose="02020603050405020304" pitchFamily="18" charset="0"/>
              </a:rPr>
              <a:t>表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75A0321-0D5F-0544-2A48-F5943FDD0A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66250" y="2135645"/>
            <a:ext cx="772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CBF7D6-6F5C-13E3-28FC-24D20D2A12DD}"/>
              </a:ext>
            </a:extLst>
          </p:cNvPr>
          <p:cNvSpPr txBox="1"/>
          <p:nvPr/>
        </p:nvSpPr>
        <p:spPr>
          <a:xfrm>
            <a:off x="737887" y="1812479"/>
            <a:ext cx="9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文件描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述符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4F3039A4-2B93-6B0B-F5C5-65FF59089F4D}"/>
              </a:ext>
            </a:extLst>
          </p:cNvPr>
          <p:cNvSpPr/>
          <p:nvPr/>
        </p:nvSpPr>
        <p:spPr>
          <a:xfrm>
            <a:off x="4654366" y="5891612"/>
            <a:ext cx="312918" cy="1842607"/>
          </a:xfrm>
          <a:prstGeom prst="leftBrace">
            <a:avLst>
              <a:gd name="adj1" fmla="val 715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C7CFC0-FFB0-502F-BCF9-1D38D11CA85F}"/>
              </a:ext>
            </a:extLst>
          </p:cNvPr>
          <p:cNvSpPr txBox="1"/>
          <p:nvPr/>
        </p:nvSpPr>
        <p:spPr>
          <a:xfrm>
            <a:off x="3626234" y="6489749"/>
            <a:ext cx="118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一个打开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文件的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341568D9-A397-C64B-5B7F-82F0C536F792}"/>
              </a:ext>
            </a:extLst>
          </p:cNvPr>
          <p:cNvSpPr/>
          <p:nvPr/>
        </p:nvSpPr>
        <p:spPr>
          <a:xfrm>
            <a:off x="10660867" y="5798407"/>
            <a:ext cx="315656" cy="2035777"/>
          </a:xfrm>
          <a:prstGeom prst="rightBrace">
            <a:avLst>
              <a:gd name="adj1" fmla="val 8140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3D4831-23CF-9F3C-AF52-6C0565BBC9EE}"/>
              </a:ext>
            </a:extLst>
          </p:cNvPr>
          <p:cNvSpPr txBox="1"/>
          <p:nvPr/>
        </p:nvSpPr>
        <p:spPr>
          <a:xfrm>
            <a:off x="10976523" y="6628248"/>
            <a:ext cx="13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94B76AAC-86D7-B488-662F-0D6EB62BFFCD}"/>
              </a:ext>
            </a:extLst>
          </p:cNvPr>
          <p:cNvSpPr/>
          <p:nvPr/>
        </p:nvSpPr>
        <p:spPr>
          <a:xfrm>
            <a:off x="10660867" y="8366255"/>
            <a:ext cx="315656" cy="2035777"/>
          </a:xfrm>
          <a:prstGeom prst="rightBrace">
            <a:avLst>
              <a:gd name="adj1" fmla="val 8140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65B658-3C95-2D17-7215-0721390963D4}"/>
              </a:ext>
            </a:extLst>
          </p:cNvPr>
          <p:cNvSpPr txBox="1"/>
          <p:nvPr/>
        </p:nvSpPr>
        <p:spPr>
          <a:xfrm>
            <a:off x="10976522" y="9199477"/>
            <a:ext cx="12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B91B975-1E7F-6526-077B-7300485B7C18}"/>
              </a:ext>
            </a:extLst>
          </p:cNvPr>
          <p:cNvCxnSpPr>
            <a:cxnSpLocks/>
          </p:cNvCxnSpPr>
          <p:nvPr/>
        </p:nvCxnSpPr>
        <p:spPr>
          <a:xfrm>
            <a:off x="3980076" y="2135645"/>
            <a:ext cx="935253" cy="3468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BDFEB87-1E37-6844-3C29-6C63F146333F}"/>
              </a:ext>
            </a:extLst>
          </p:cNvPr>
          <p:cNvCxnSpPr>
            <a:cxnSpLocks/>
          </p:cNvCxnSpPr>
          <p:nvPr/>
        </p:nvCxnSpPr>
        <p:spPr>
          <a:xfrm>
            <a:off x="6608810" y="7510072"/>
            <a:ext cx="1753778" cy="1079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30FE0E5B-A2BF-149F-1191-DF2C6F1E71F7}"/>
              </a:ext>
            </a:extLst>
          </p:cNvPr>
          <p:cNvCxnSpPr>
            <a:cxnSpLocks/>
          </p:cNvCxnSpPr>
          <p:nvPr/>
        </p:nvCxnSpPr>
        <p:spPr>
          <a:xfrm>
            <a:off x="721905" y="12037957"/>
            <a:ext cx="1139868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65D07E6-B227-2C93-6CA8-DEA5E8AA12C7}"/>
              </a:ext>
            </a:extLst>
          </p:cNvPr>
          <p:cNvSpPr txBox="1"/>
          <p:nvPr/>
        </p:nvSpPr>
        <p:spPr>
          <a:xfrm>
            <a:off x="660473" y="11668624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内存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0C5E1A-70B1-22EF-D8BB-B1467BB46976}"/>
              </a:ext>
            </a:extLst>
          </p:cNvPr>
          <p:cNvSpPr txBox="1"/>
          <p:nvPr/>
        </p:nvSpPr>
        <p:spPr>
          <a:xfrm>
            <a:off x="660472" y="12037957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B09DD60B-632F-BBA5-16B4-E8EA41487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8577"/>
              </p:ext>
            </p:extLst>
          </p:nvPr>
        </p:nvGraphicFramePr>
        <p:xfrm>
          <a:off x="1448918" y="12893102"/>
          <a:ext cx="10671672" cy="54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06">
                  <a:extLst>
                    <a:ext uri="{9D8B030D-6E8A-4147-A177-3AD203B41FA5}">
                      <a16:colId xmlns:a16="http://schemas.microsoft.com/office/drawing/2014/main" val="2224325896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340501131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718767899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68850571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18755520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309372414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533845205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4362893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383446536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2639520753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09558161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08967992"/>
                    </a:ext>
                  </a:extLst>
                </a:gridCol>
              </a:tblGrid>
              <a:tr h="545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409776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79A19448-0351-D513-C70B-ED817EEE27BB}"/>
              </a:ext>
            </a:extLst>
          </p:cNvPr>
          <p:cNvSpPr txBox="1"/>
          <p:nvPr/>
        </p:nvSpPr>
        <p:spPr>
          <a:xfrm>
            <a:off x="86201" y="12981068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磁盘文件卷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2D625C9C-B995-7202-CBC5-870143A93E0D}"/>
              </a:ext>
            </a:extLst>
          </p:cNvPr>
          <p:cNvSpPr/>
          <p:nvPr/>
        </p:nvSpPr>
        <p:spPr>
          <a:xfrm rot="16200000">
            <a:off x="5290321" y="11356465"/>
            <a:ext cx="312918" cy="4450948"/>
          </a:xfrm>
          <a:prstGeom prst="leftBrace">
            <a:avLst>
              <a:gd name="adj1" fmla="val 715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A1B7097-4F04-5AA6-FA76-DF205F86C5E3}"/>
              </a:ext>
            </a:extLst>
          </p:cNvPr>
          <p:cNvSpPr/>
          <p:nvPr/>
        </p:nvSpPr>
        <p:spPr>
          <a:xfrm rot="16200000">
            <a:off x="9734285" y="11361247"/>
            <a:ext cx="312918" cy="4450948"/>
          </a:xfrm>
          <a:prstGeom prst="leftBrace">
            <a:avLst>
              <a:gd name="adj1" fmla="val 715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标注 42">
            <a:extLst>
              <a:ext uri="{FF2B5EF4-FFF2-40B4-BE49-F238E27FC236}">
                <a16:creationId xmlns:a16="http://schemas.microsoft.com/office/drawing/2014/main" id="{FF462971-8382-0596-D26C-5B5F850619B5}"/>
              </a:ext>
            </a:extLst>
          </p:cNvPr>
          <p:cNvSpPr/>
          <p:nvPr/>
        </p:nvSpPr>
        <p:spPr>
          <a:xfrm>
            <a:off x="1197767" y="14035949"/>
            <a:ext cx="1032295" cy="569473"/>
          </a:xfrm>
          <a:prstGeom prst="wedgeRectCallout">
            <a:avLst>
              <a:gd name="adj1" fmla="val 3852"/>
              <a:gd name="adj2" fmla="val -150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引导块</a:t>
            </a:r>
          </a:p>
        </p:txBody>
      </p:sp>
      <p:sp>
        <p:nvSpPr>
          <p:cNvPr id="45" name="矩形标注 44">
            <a:extLst>
              <a:ext uri="{FF2B5EF4-FFF2-40B4-BE49-F238E27FC236}">
                <a16:creationId xmlns:a16="http://schemas.microsoft.com/office/drawing/2014/main" id="{2431D466-6133-67E7-5A3A-1FBA1A634670}"/>
              </a:ext>
            </a:extLst>
          </p:cNvPr>
          <p:cNvSpPr/>
          <p:nvPr/>
        </p:nvSpPr>
        <p:spPr>
          <a:xfrm>
            <a:off x="2500596" y="14035949"/>
            <a:ext cx="1032295" cy="569473"/>
          </a:xfrm>
          <a:prstGeom prst="wedgeRectCallout">
            <a:avLst>
              <a:gd name="adj1" fmla="val 3852"/>
              <a:gd name="adj2" fmla="val -150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超级块</a:t>
            </a:r>
          </a:p>
        </p:txBody>
      </p:sp>
      <p:sp>
        <p:nvSpPr>
          <p:cNvPr id="46" name="矩形标注 45">
            <a:extLst>
              <a:ext uri="{FF2B5EF4-FFF2-40B4-BE49-F238E27FC236}">
                <a16:creationId xmlns:a16="http://schemas.microsoft.com/office/drawing/2014/main" id="{91101C4F-1CCC-95DE-6561-1B857C5E82FC}"/>
              </a:ext>
            </a:extLst>
          </p:cNvPr>
          <p:cNvSpPr/>
          <p:nvPr/>
        </p:nvSpPr>
        <p:spPr>
          <a:xfrm>
            <a:off x="4342540" y="14087943"/>
            <a:ext cx="1032295" cy="569473"/>
          </a:xfrm>
          <a:prstGeom prst="wedgeRectCallout">
            <a:avLst>
              <a:gd name="adj1" fmla="val -35392"/>
              <a:gd name="adj2" fmla="val -16112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区</a:t>
            </a:r>
          </a:p>
        </p:txBody>
      </p:sp>
      <p:sp>
        <p:nvSpPr>
          <p:cNvPr id="47" name="矩形标注 46">
            <a:extLst>
              <a:ext uri="{FF2B5EF4-FFF2-40B4-BE49-F238E27FC236}">
                <a16:creationId xmlns:a16="http://schemas.microsoft.com/office/drawing/2014/main" id="{F8025538-7E42-C0DE-E090-15F9965CF963}"/>
              </a:ext>
            </a:extLst>
          </p:cNvPr>
          <p:cNvSpPr/>
          <p:nvPr/>
        </p:nvSpPr>
        <p:spPr>
          <a:xfrm>
            <a:off x="7853634" y="14045695"/>
            <a:ext cx="1213465" cy="569473"/>
          </a:xfrm>
          <a:prstGeom prst="wedgeRectCallout">
            <a:avLst>
              <a:gd name="adj1" fmla="val 38611"/>
              <a:gd name="adj2" fmla="val -15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文件</a:t>
            </a:r>
            <a:endParaRPr kumimoji="1" lang="zh-CN" altLang="en-US" dirty="0">
              <a:solidFill>
                <a:schemeClr val="tx1"/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48" name="矩形标注 47">
            <a:extLst>
              <a:ext uri="{FF2B5EF4-FFF2-40B4-BE49-F238E27FC236}">
                <a16:creationId xmlns:a16="http://schemas.microsoft.com/office/drawing/2014/main" id="{48E7364B-74A8-2F12-F2F9-1E7616313203}"/>
              </a:ext>
            </a:extLst>
          </p:cNvPr>
          <p:cNvSpPr/>
          <p:nvPr/>
        </p:nvSpPr>
        <p:spPr>
          <a:xfrm flipH="1">
            <a:off x="9695578" y="13777885"/>
            <a:ext cx="1880533" cy="760304"/>
          </a:xfrm>
          <a:prstGeom prst="wedgeRectCallout">
            <a:avLst>
              <a:gd name="adj1" fmla="val 36466"/>
              <a:gd name="adj2" fmla="val -1155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信息区：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目录块和数据块</a:t>
            </a:r>
            <a:endParaRPr kumimoji="1" lang="zh-CN" altLang="en-US" dirty="0">
              <a:solidFill>
                <a:schemeClr val="tx1"/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FD70FBB-3B62-D0C5-4650-A0D4AD9D5E36}"/>
              </a:ext>
            </a:extLst>
          </p:cNvPr>
          <p:cNvCxnSpPr>
            <a:cxnSpLocks/>
          </p:cNvCxnSpPr>
          <p:nvPr/>
        </p:nvCxnSpPr>
        <p:spPr>
          <a:xfrm flipH="1">
            <a:off x="5537915" y="8589364"/>
            <a:ext cx="2817157" cy="4269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31FF83-5FC5-292F-BDDA-02564A4A69F4}"/>
              </a:ext>
            </a:extLst>
          </p:cNvPr>
          <p:cNvCxnSpPr>
            <a:cxnSpLocks/>
          </p:cNvCxnSpPr>
          <p:nvPr/>
        </p:nvCxnSpPr>
        <p:spPr>
          <a:xfrm flipH="1">
            <a:off x="9138824" y="10187628"/>
            <a:ext cx="2310494" cy="2670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0C3C508-C52E-EE0C-0CC2-BCD4CC6FB9D1}"/>
              </a:ext>
            </a:extLst>
          </p:cNvPr>
          <p:cNvCxnSpPr/>
          <p:nvPr/>
        </p:nvCxnSpPr>
        <p:spPr>
          <a:xfrm>
            <a:off x="10108851" y="10187628"/>
            <a:ext cx="1340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4298F1A-7019-2331-F7C9-8708290F2817}"/>
              </a:ext>
            </a:extLst>
          </p:cNvPr>
          <p:cNvSpPr txBox="1"/>
          <p:nvPr/>
        </p:nvSpPr>
        <p:spPr>
          <a:xfrm>
            <a:off x="4858687" y="15006960"/>
            <a:ext cx="24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+mn-ea"/>
              </a:rPr>
              <a:t>文件系统内部结构</a:t>
            </a:r>
          </a:p>
        </p:txBody>
      </p:sp>
    </p:spTree>
    <p:extLst>
      <p:ext uri="{BB962C8B-B14F-4D97-AF65-F5344CB8AC3E}">
        <p14:creationId xmlns:p14="http://schemas.microsoft.com/office/powerpoint/2010/main" val="38715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117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FZShuSong-Z01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2022-08-24T12:06:05Z</dcterms:created>
  <dcterms:modified xsi:type="dcterms:W3CDTF">2022-08-24T12:28:45Z</dcterms:modified>
</cp:coreProperties>
</file>