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D75203-D639-F58C-B299-89E57F0C46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9C8BB5-6D6C-C8BF-2894-79F1A86AF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59B739-A0BA-B03F-8FE0-3EA5F7D54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FE2C0-5CD1-904C-B1E4-468AC92FFD05}" type="datetimeFigureOut">
              <a:rPr kumimoji="1" lang="zh-CN" altLang="en-US" smtClean="0"/>
              <a:t>2022/8/25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ED10DA-0B7B-0CB6-DF99-DCEE16075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ACF083-7DE6-4D07-D0A7-E02767032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F9D08-A503-F64C-8EC0-730414F070A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9976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20F3FC-C2BF-08BF-B309-471A79D16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3AD66B-F3D4-7485-5904-3A7C8CC8F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359CA0-76B0-691C-C12E-CCB7CDE6B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FE2C0-5CD1-904C-B1E4-468AC92FFD05}" type="datetimeFigureOut">
              <a:rPr kumimoji="1" lang="zh-CN" altLang="en-US" smtClean="0"/>
              <a:t>2022/8/25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D066C3-7BCD-481A-4E4B-AB3C21922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B808AF-573E-C3BB-1B1C-A65B666B7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F9D08-A503-F64C-8EC0-730414F070A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1243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30A6032-A4C1-3D96-DE47-9E509AC78B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5D1A94-EBF8-8404-2E4E-2B324A6BF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6F7C52-9402-843B-C676-B3237EFC3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FE2C0-5CD1-904C-B1E4-468AC92FFD05}" type="datetimeFigureOut">
              <a:rPr kumimoji="1" lang="zh-CN" altLang="en-US" smtClean="0"/>
              <a:t>2022/8/25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0A3BDF-E3E3-4416-7CE6-BDDD0403B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81E0D2-4886-570D-377C-583EC1B5F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F9D08-A503-F64C-8EC0-730414F070A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3594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A7CD67-FC6F-82E7-36B9-48CF54328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B15C8C-B564-46D7-2E37-F7575CF2A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4312AD-DAB9-86ED-661D-03D7E6C22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FE2C0-5CD1-904C-B1E4-468AC92FFD05}" type="datetimeFigureOut">
              <a:rPr kumimoji="1" lang="zh-CN" altLang="en-US" smtClean="0"/>
              <a:t>2022/8/25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81A709-E6A3-7A32-2B4E-0FCE37B8B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F12AD-0D89-D04D-A4F1-1F8E293CF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F9D08-A503-F64C-8EC0-730414F070A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600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56DA8A-02CB-A63E-B7E7-70BC4C94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FC1BA9-D020-F079-2C3C-6A1DB6F8E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9D20BA-DE8F-7CA7-194F-06FB7B76C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FE2C0-5CD1-904C-B1E4-468AC92FFD05}" type="datetimeFigureOut">
              <a:rPr kumimoji="1" lang="zh-CN" altLang="en-US" smtClean="0"/>
              <a:t>2022/8/25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5459E3-0377-12C6-1616-C176EFA02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627994-4D6C-23F0-026D-D507556FA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F9D08-A503-F64C-8EC0-730414F070A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2599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481071-01B1-2DF6-5302-63F86ACF5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3B10DE-4B4F-B1FA-859D-7377E0CA50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090321-D4AC-97F9-F68B-4ECC65CF1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CB34D6-3B4B-4DC3-64FD-5A0C6DE7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FE2C0-5CD1-904C-B1E4-468AC92FFD05}" type="datetimeFigureOut">
              <a:rPr kumimoji="1" lang="zh-CN" altLang="en-US" smtClean="0"/>
              <a:t>2022/8/25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6E1BB9-A363-F329-EF55-1B5E92555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E1334D-C5F5-6234-50AE-7E748AE48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F9D08-A503-F64C-8EC0-730414F070A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48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F98DB5-533F-FE64-7194-4FEFF9C22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DCF2AF-A10E-51BD-7A23-8996CD6A5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06EB6D-7BC5-7E21-CE43-783F6E0B9B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BA77A4A-7806-4B96-768D-354249A2D9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7B0FB32-AF21-410B-7AA2-5A8945E8E1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1B8093-03B6-1A0B-5DC1-457A4AFB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FE2C0-5CD1-904C-B1E4-468AC92FFD05}" type="datetimeFigureOut">
              <a:rPr kumimoji="1" lang="zh-CN" altLang="en-US" smtClean="0"/>
              <a:t>2022/8/25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A73BA81-753A-E09D-CC83-1A9E35C46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F12337F-DA10-45F2-1321-C67846E92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F9D08-A503-F64C-8EC0-730414F070A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9623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63D42F-031A-2DD6-9C84-2C6CCE9BB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46D7BFE-C03E-3313-3350-267E52748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FE2C0-5CD1-904C-B1E4-468AC92FFD05}" type="datetimeFigureOut">
              <a:rPr kumimoji="1" lang="zh-CN" altLang="en-US" smtClean="0"/>
              <a:t>2022/8/25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FE7D9D6-98FB-877E-D923-70932836F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F83634-CE11-4E04-0A78-7D6C60F5E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F9D08-A503-F64C-8EC0-730414F070A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4333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D1DF16E-0AFF-1AF2-AC4A-2FC22E560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FE2C0-5CD1-904C-B1E4-468AC92FFD05}" type="datetimeFigureOut">
              <a:rPr kumimoji="1" lang="zh-CN" altLang="en-US" smtClean="0"/>
              <a:t>2022/8/25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BA3E0AE-A877-EB24-6B3F-4A4849E16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AA90CC-AC66-4CC9-0EA5-F05E96CBC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F9D08-A503-F64C-8EC0-730414F070A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6518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E2AFAE-6CAC-044C-933B-FA03A7A2A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547DA0-C3B1-79A9-D651-F40244A4D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21FF49-2ABC-0B53-B7C7-003318E3DB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D3D1BE-9589-F00D-65EF-EA802FFF1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FE2C0-5CD1-904C-B1E4-468AC92FFD05}" type="datetimeFigureOut">
              <a:rPr kumimoji="1" lang="zh-CN" altLang="en-US" smtClean="0"/>
              <a:t>2022/8/25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CC2CC9-44B5-24AA-A057-1645FA509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E61329-E4E6-0192-4F44-9A7AEB30B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F9D08-A503-F64C-8EC0-730414F070A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9839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AD6D54-F260-6B10-A9E4-943ADB393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404AA3C-27E7-9C21-225B-50A30F6727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0331A0-3D22-C0AA-360B-147B345CC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3FA44C-EB9F-EFB1-7BC6-862442EF5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FE2C0-5CD1-904C-B1E4-468AC92FFD05}" type="datetimeFigureOut">
              <a:rPr kumimoji="1" lang="zh-CN" altLang="en-US" smtClean="0"/>
              <a:t>2022/8/25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D3BE31-08EE-DD4B-2315-6CF5FDBBD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190D28-5C8D-F2AD-8816-3ACD87458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F9D08-A503-F64C-8EC0-730414F070A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9414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B11EB50-29E0-18AC-97CD-DCAC7CE37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445FD4-A53C-1B7D-407A-44CBBA26A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D4A7A8-2D71-8310-4063-7C68DCF385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FE2C0-5CD1-904C-B1E4-468AC92FFD05}" type="datetimeFigureOut">
              <a:rPr kumimoji="1" lang="zh-CN" altLang="en-US" smtClean="0"/>
              <a:t>2022/8/25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10219E-9551-C09B-E923-E67ED097AA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956143-3120-B4E5-1993-9DB0DFF2D3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F9D08-A503-F64C-8EC0-730414F070A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146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3">
            <a:extLst>
              <a:ext uri="{FF2B5EF4-FFF2-40B4-BE49-F238E27FC236}">
                <a16:creationId xmlns:a16="http://schemas.microsoft.com/office/drawing/2014/main" id="{F88E5C72-DD73-B56B-97E3-E1A58136FCB9}"/>
              </a:ext>
            </a:extLst>
          </p:cNvPr>
          <p:cNvSpPr/>
          <p:nvPr/>
        </p:nvSpPr>
        <p:spPr>
          <a:xfrm>
            <a:off x="4906537" y="842151"/>
            <a:ext cx="1641526" cy="4120267"/>
          </a:xfrm>
          <a:custGeom>
            <a:avLst/>
            <a:gdLst>
              <a:gd name="connsiteX0" fmla="*/ 0 w 1198605"/>
              <a:gd name="connsiteY0" fmla="*/ 0 h 2703497"/>
              <a:gd name="connsiteX1" fmla="*/ 1198605 w 1198605"/>
              <a:gd name="connsiteY1" fmla="*/ 0 h 2703497"/>
              <a:gd name="connsiteX2" fmla="*/ 1198605 w 1198605"/>
              <a:gd name="connsiteY2" fmla="*/ 2703497 h 2703497"/>
              <a:gd name="connsiteX3" fmla="*/ 0 w 1198605"/>
              <a:gd name="connsiteY3" fmla="*/ 2703497 h 2703497"/>
              <a:gd name="connsiteX4" fmla="*/ 0 w 1198605"/>
              <a:gd name="connsiteY4" fmla="*/ 0 h 2703497"/>
              <a:gd name="connsiteX0" fmla="*/ 0 w 1198605"/>
              <a:gd name="connsiteY0" fmla="*/ 0 h 3234837"/>
              <a:gd name="connsiteX1" fmla="*/ 1198605 w 1198605"/>
              <a:gd name="connsiteY1" fmla="*/ 531340 h 3234837"/>
              <a:gd name="connsiteX2" fmla="*/ 1198605 w 1198605"/>
              <a:gd name="connsiteY2" fmla="*/ 3234837 h 3234837"/>
              <a:gd name="connsiteX3" fmla="*/ 0 w 1198605"/>
              <a:gd name="connsiteY3" fmla="*/ 3234837 h 3234837"/>
              <a:gd name="connsiteX4" fmla="*/ 0 w 1198605"/>
              <a:gd name="connsiteY4" fmla="*/ 0 h 3234837"/>
              <a:gd name="connsiteX0" fmla="*/ 12357 w 1210962"/>
              <a:gd name="connsiteY0" fmla="*/ 0 h 3865032"/>
              <a:gd name="connsiteX1" fmla="*/ 1210962 w 1210962"/>
              <a:gd name="connsiteY1" fmla="*/ 531340 h 3865032"/>
              <a:gd name="connsiteX2" fmla="*/ 1210962 w 1210962"/>
              <a:gd name="connsiteY2" fmla="*/ 3234837 h 3865032"/>
              <a:gd name="connsiteX3" fmla="*/ 0 w 1210962"/>
              <a:gd name="connsiteY3" fmla="*/ 3865032 h 3865032"/>
              <a:gd name="connsiteX4" fmla="*/ 12357 w 1210962"/>
              <a:gd name="connsiteY4" fmla="*/ 0 h 3865032"/>
              <a:gd name="connsiteX0" fmla="*/ 0 w 1210962"/>
              <a:gd name="connsiteY0" fmla="*/ 0 h 4149238"/>
              <a:gd name="connsiteX1" fmla="*/ 1210962 w 1210962"/>
              <a:gd name="connsiteY1" fmla="*/ 815546 h 4149238"/>
              <a:gd name="connsiteX2" fmla="*/ 1210962 w 1210962"/>
              <a:gd name="connsiteY2" fmla="*/ 3519043 h 4149238"/>
              <a:gd name="connsiteX3" fmla="*/ 0 w 1210962"/>
              <a:gd name="connsiteY3" fmla="*/ 4149238 h 4149238"/>
              <a:gd name="connsiteX4" fmla="*/ 0 w 1210962"/>
              <a:gd name="connsiteY4" fmla="*/ 0 h 4149238"/>
              <a:gd name="connsiteX0" fmla="*/ 0 w 1210962"/>
              <a:gd name="connsiteY0" fmla="*/ 0 h 4149238"/>
              <a:gd name="connsiteX1" fmla="*/ 1210962 w 1210962"/>
              <a:gd name="connsiteY1" fmla="*/ 815546 h 4149238"/>
              <a:gd name="connsiteX2" fmla="*/ 1210962 w 1210962"/>
              <a:gd name="connsiteY2" fmla="*/ 3519043 h 4149238"/>
              <a:gd name="connsiteX3" fmla="*/ 0 w 1210962"/>
              <a:gd name="connsiteY3" fmla="*/ 4149238 h 4149238"/>
              <a:gd name="connsiteX4" fmla="*/ 0 w 1210962"/>
              <a:gd name="connsiteY4" fmla="*/ 0 h 4149238"/>
              <a:gd name="connsiteX0" fmla="*/ 0 w 1210962"/>
              <a:gd name="connsiteY0" fmla="*/ 39968 h 4189206"/>
              <a:gd name="connsiteX1" fmla="*/ 1210962 w 1210962"/>
              <a:gd name="connsiteY1" fmla="*/ 855514 h 4189206"/>
              <a:gd name="connsiteX2" fmla="*/ 1210962 w 1210962"/>
              <a:gd name="connsiteY2" fmla="*/ 3559011 h 4189206"/>
              <a:gd name="connsiteX3" fmla="*/ 0 w 1210962"/>
              <a:gd name="connsiteY3" fmla="*/ 4189206 h 4189206"/>
              <a:gd name="connsiteX4" fmla="*/ 0 w 1210962"/>
              <a:gd name="connsiteY4" fmla="*/ 39968 h 4189206"/>
              <a:gd name="connsiteX0" fmla="*/ 0 w 1210962"/>
              <a:gd name="connsiteY0" fmla="*/ 54713 h 4203951"/>
              <a:gd name="connsiteX1" fmla="*/ 1210962 w 1210962"/>
              <a:gd name="connsiteY1" fmla="*/ 870259 h 4203951"/>
              <a:gd name="connsiteX2" fmla="*/ 1210962 w 1210962"/>
              <a:gd name="connsiteY2" fmla="*/ 3573756 h 4203951"/>
              <a:gd name="connsiteX3" fmla="*/ 0 w 1210962"/>
              <a:gd name="connsiteY3" fmla="*/ 4203951 h 4203951"/>
              <a:gd name="connsiteX4" fmla="*/ 0 w 1210962"/>
              <a:gd name="connsiteY4" fmla="*/ 54713 h 4203951"/>
              <a:gd name="connsiteX0" fmla="*/ 0 w 1210962"/>
              <a:gd name="connsiteY0" fmla="*/ 54713 h 4376945"/>
              <a:gd name="connsiteX1" fmla="*/ 1210962 w 1210962"/>
              <a:gd name="connsiteY1" fmla="*/ 870259 h 4376945"/>
              <a:gd name="connsiteX2" fmla="*/ 1210962 w 1210962"/>
              <a:gd name="connsiteY2" fmla="*/ 3573756 h 4376945"/>
              <a:gd name="connsiteX3" fmla="*/ 0 w 1210962"/>
              <a:gd name="connsiteY3" fmla="*/ 4376945 h 4376945"/>
              <a:gd name="connsiteX4" fmla="*/ 0 w 1210962"/>
              <a:gd name="connsiteY4" fmla="*/ 54713 h 4376945"/>
              <a:gd name="connsiteX0" fmla="*/ 0 w 1210962"/>
              <a:gd name="connsiteY0" fmla="*/ 54713 h 4377305"/>
              <a:gd name="connsiteX1" fmla="*/ 1210962 w 1210962"/>
              <a:gd name="connsiteY1" fmla="*/ 870259 h 4377305"/>
              <a:gd name="connsiteX2" fmla="*/ 1210962 w 1210962"/>
              <a:gd name="connsiteY2" fmla="*/ 3573756 h 4377305"/>
              <a:gd name="connsiteX3" fmla="*/ 0 w 1210962"/>
              <a:gd name="connsiteY3" fmla="*/ 4376945 h 4377305"/>
              <a:gd name="connsiteX4" fmla="*/ 0 w 1210962"/>
              <a:gd name="connsiteY4" fmla="*/ 54713 h 4377305"/>
              <a:gd name="connsiteX0" fmla="*/ 0 w 1210962"/>
              <a:gd name="connsiteY0" fmla="*/ 54713 h 4241495"/>
              <a:gd name="connsiteX1" fmla="*/ 1210962 w 1210962"/>
              <a:gd name="connsiteY1" fmla="*/ 870259 h 4241495"/>
              <a:gd name="connsiteX2" fmla="*/ 1210962 w 1210962"/>
              <a:gd name="connsiteY2" fmla="*/ 3573756 h 4241495"/>
              <a:gd name="connsiteX3" fmla="*/ 24714 w 1210962"/>
              <a:gd name="connsiteY3" fmla="*/ 4241021 h 4241495"/>
              <a:gd name="connsiteX4" fmla="*/ 0 w 1210962"/>
              <a:gd name="connsiteY4" fmla="*/ 54713 h 4241495"/>
              <a:gd name="connsiteX0" fmla="*/ 0 w 1210962"/>
              <a:gd name="connsiteY0" fmla="*/ 54713 h 4293532"/>
              <a:gd name="connsiteX1" fmla="*/ 1210962 w 1210962"/>
              <a:gd name="connsiteY1" fmla="*/ 870259 h 4293532"/>
              <a:gd name="connsiteX2" fmla="*/ 1210962 w 1210962"/>
              <a:gd name="connsiteY2" fmla="*/ 3573756 h 4293532"/>
              <a:gd name="connsiteX3" fmla="*/ 24714 w 1210962"/>
              <a:gd name="connsiteY3" fmla="*/ 4241021 h 4293532"/>
              <a:gd name="connsiteX4" fmla="*/ 0 w 1210962"/>
              <a:gd name="connsiteY4" fmla="*/ 54713 h 4293532"/>
              <a:gd name="connsiteX0" fmla="*/ 0 w 1210962"/>
              <a:gd name="connsiteY0" fmla="*/ 54713 h 4332434"/>
              <a:gd name="connsiteX1" fmla="*/ 1210962 w 1210962"/>
              <a:gd name="connsiteY1" fmla="*/ 870259 h 4332434"/>
              <a:gd name="connsiteX2" fmla="*/ 1210962 w 1210962"/>
              <a:gd name="connsiteY2" fmla="*/ 3573756 h 4332434"/>
              <a:gd name="connsiteX3" fmla="*/ 24714 w 1210962"/>
              <a:gd name="connsiteY3" fmla="*/ 4241021 h 4332434"/>
              <a:gd name="connsiteX4" fmla="*/ 0 w 1210962"/>
              <a:gd name="connsiteY4" fmla="*/ 54713 h 4332434"/>
              <a:gd name="connsiteX0" fmla="*/ 11004 w 1186248"/>
              <a:gd name="connsiteY0" fmla="*/ 54713 h 4332434"/>
              <a:gd name="connsiteX1" fmla="*/ 1186248 w 1186248"/>
              <a:gd name="connsiteY1" fmla="*/ 870259 h 4332434"/>
              <a:gd name="connsiteX2" fmla="*/ 1186248 w 1186248"/>
              <a:gd name="connsiteY2" fmla="*/ 3573756 h 4332434"/>
              <a:gd name="connsiteX3" fmla="*/ 0 w 1186248"/>
              <a:gd name="connsiteY3" fmla="*/ 4241021 h 4332434"/>
              <a:gd name="connsiteX4" fmla="*/ 11004 w 1186248"/>
              <a:gd name="connsiteY4" fmla="*/ 54713 h 4332434"/>
              <a:gd name="connsiteX0" fmla="*/ 2074 w 1186248"/>
              <a:gd name="connsiteY0" fmla="*/ 55498 h 4318657"/>
              <a:gd name="connsiteX1" fmla="*/ 1186248 w 1186248"/>
              <a:gd name="connsiteY1" fmla="*/ 856482 h 4318657"/>
              <a:gd name="connsiteX2" fmla="*/ 1186248 w 1186248"/>
              <a:gd name="connsiteY2" fmla="*/ 3559979 h 4318657"/>
              <a:gd name="connsiteX3" fmla="*/ 0 w 1186248"/>
              <a:gd name="connsiteY3" fmla="*/ 4227244 h 4318657"/>
              <a:gd name="connsiteX4" fmla="*/ 2074 w 1186248"/>
              <a:gd name="connsiteY4" fmla="*/ 55498 h 4318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6248" h="4318657">
                <a:moveTo>
                  <a:pt x="2074" y="55498"/>
                </a:moveTo>
                <a:cubicBezTo>
                  <a:pt x="665220" y="-216351"/>
                  <a:pt x="782594" y="584633"/>
                  <a:pt x="1186248" y="856482"/>
                </a:cubicBezTo>
                <a:lnTo>
                  <a:pt x="1186248" y="3559979"/>
                </a:lnTo>
                <a:cubicBezTo>
                  <a:pt x="782594" y="3827709"/>
                  <a:pt x="539578" y="4577350"/>
                  <a:pt x="0" y="4227244"/>
                </a:cubicBezTo>
                <a:cubicBezTo>
                  <a:pt x="691" y="2836662"/>
                  <a:pt x="1383" y="1446080"/>
                  <a:pt x="2074" y="55498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E3F0E1E7-0602-EC22-0194-031EC03260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119932"/>
              </p:ext>
            </p:extLst>
          </p:nvPr>
        </p:nvGraphicFramePr>
        <p:xfrm>
          <a:off x="4906537" y="1849823"/>
          <a:ext cx="1641526" cy="2198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1526">
                  <a:extLst>
                    <a:ext uri="{9D8B030D-6E8A-4147-A177-3AD203B41FA5}">
                      <a16:colId xmlns:a16="http://schemas.microsoft.com/office/drawing/2014/main" val="3940156489"/>
                    </a:ext>
                  </a:extLst>
                </a:gridCol>
              </a:tblGrid>
              <a:tr h="5495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f_flags</a:t>
                      </a:r>
                      <a:r>
                        <a:rPr lang="en-US" altLang="zh-CN" sz="1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(r/w)</a:t>
                      </a:r>
                      <a:endParaRPr lang="zh-CN" altLang="en-US" sz="1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4697465"/>
                  </a:ext>
                </a:extLst>
              </a:tr>
              <a:tr h="5495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>
                          <a:ln>
                            <a:noFill/>
                          </a:ln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f_count</a:t>
                      </a:r>
                      <a:r>
                        <a:rPr lang="en-US" altLang="zh-CN" sz="1800" dirty="0">
                          <a:ln>
                            <a:noFill/>
                          </a:ln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(1)</a:t>
                      </a:r>
                      <a:endParaRPr lang="zh-CN" altLang="en-US" sz="1800" dirty="0">
                        <a:ln>
                          <a:noFill/>
                        </a:ln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2220573"/>
                  </a:ext>
                </a:extLst>
              </a:tr>
              <a:tr h="5495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>
                          <a:ln>
                            <a:noFill/>
                          </a:ln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f_offset</a:t>
                      </a:r>
                      <a:r>
                        <a:rPr lang="en-US" altLang="zh-CN" sz="1800" dirty="0">
                          <a:ln>
                            <a:noFill/>
                          </a:ln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(0)</a:t>
                      </a:r>
                      <a:endParaRPr lang="zh-CN" altLang="en-US" sz="1800" dirty="0">
                        <a:ln>
                          <a:noFill/>
                        </a:ln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4519942"/>
                  </a:ext>
                </a:extLst>
              </a:tr>
              <a:tr h="5495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>
                          <a:ln>
                            <a:noFill/>
                          </a:ln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f_inode</a:t>
                      </a:r>
                      <a:endParaRPr lang="zh-CN" altLang="en-US" sz="1800" dirty="0">
                        <a:ln>
                          <a:noFill/>
                        </a:ln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245906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F5C5AE6E-6AD8-87CD-5109-A13070171D5E}"/>
              </a:ext>
            </a:extLst>
          </p:cNvPr>
          <p:cNvSpPr txBox="1"/>
          <p:nvPr/>
        </p:nvSpPr>
        <p:spPr>
          <a:xfrm>
            <a:off x="4689610" y="5055691"/>
            <a:ext cx="207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latin typeface="FZShuSong-Z01" panose="02000000000000000000" pitchFamily="2" charset="-122"/>
                <a:ea typeface="FZShuSong-Z01" panose="02000000000000000000" pitchFamily="2" charset="-122"/>
              </a:rPr>
              <a:t>系统打开文件表</a:t>
            </a:r>
          </a:p>
        </p:txBody>
      </p:sp>
      <p:sp>
        <p:nvSpPr>
          <p:cNvPr id="8" name="矩形 13">
            <a:extLst>
              <a:ext uri="{FF2B5EF4-FFF2-40B4-BE49-F238E27FC236}">
                <a16:creationId xmlns:a16="http://schemas.microsoft.com/office/drawing/2014/main" id="{0946FD98-8452-3DB4-FBE3-42B8F0AB4FEF}"/>
              </a:ext>
            </a:extLst>
          </p:cNvPr>
          <p:cNvSpPr/>
          <p:nvPr/>
        </p:nvSpPr>
        <p:spPr>
          <a:xfrm>
            <a:off x="7750767" y="842151"/>
            <a:ext cx="1641526" cy="4120267"/>
          </a:xfrm>
          <a:custGeom>
            <a:avLst/>
            <a:gdLst>
              <a:gd name="connsiteX0" fmla="*/ 0 w 1198605"/>
              <a:gd name="connsiteY0" fmla="*/ 0 h 2703497"/>
              <a:gd name="connsiteX1" fmla="*/ 1198605 w 1198605"/>
              <a:gd name="connsiteY1" fmla="*/ 0 h 2703497"/>
              <a:gd name="connsiteX2" fmla="*/ 1198605 w 1198605"/>
              <a:gd name="connsiteY2" fmla="*/ 2703497 h 2703497"/>
              <a:gd name="connsiteX3" fmla="*/ 0 w 1198605"/>
              <a:gd name="connsiteY3" fmla="*/ 2703497 h 2703497"/>
              <a:gd name="connsiteX4" fmla="*/ 0 w 1198605"/>
              <a:gd name="connsiteY4" fmla="*/ 0 h 2703497"/>
              <a:gd name="connsiteX0" fmla="*/ 0 w 1198605"/>
              <a:gd name="connsiteY0" fmla="*/ 0 h 3234837"/>
              <a:gd name="connsiteX1" fmla="*/ 1198605 w 1198605"/>
              <a:gd name="connsiteY1" fmla="*/ 531340 h 3234837"/>
              <a:gd name="connsiteX2" fmla="*/ 1198605 w 1198605"/>
              <a:gd name="connsiteY2" fmla="*/ 3234837 h 3234837"/>
              <a:gd name="connsiteX3" fmla="*/ 0 w 1198605"/>
              <a:gd name="connsiteY3" fmla="*/ 3234837 h 3234837"/>
              <a:gd name="connsiteX4" fmla="*/ 0 w 1198605"/>
              <a:gd name="connsiteY4" fmla="*/ 0 h 3234837"/>
              <a:gd name="connsiteX0" fmla="*/ 12357 w 1210962"/>
              <a:gd name="connsiteY0" fmla="*/ 0 h 3865032"/>
              <a:gd name="connsiteX1" fmla="*/ 1210962 w 1210962"/>
              <a:gd name="connsiteY1" fmla="*/ 531340 h 3865032"/>
              <a:gd name="connsiteX2" fmla="*/ 1210962 w 1210962"/>
              <a:gd name="connsiteY2" fmla="*/ 3234837 h 3865032"/>
              <a:gd name="connsiteX3" fmla="*/ 0 w 1210962"/>
              <a:gd name="connsiteY3" fmla="*/ 3865032 h 3865032"/>
              <a:gd name="connsiteX4" fmla="*/ 12357 w 1210962"/>
              <a:gd name="connsiteY4" fmla="*/ 0 h 3865032"/>
              <a:gd name="connsiteX0" fmla="*/ 0 w 1210962"/>
              <a:gd name="connsiteY0" fmla="*/ 0 h 4149238"/>
              <a:gd name="connsiteX1" fmla="*/ 1210962 w 1210962"/>
              <a:gd name="connsiteY1" fmla="*/ 815546 h 4149238"/>
              <a:gd name="connsiteX2" fmla="*/ 1210962 w 1210962"/>
              <a:gd name="connsiteY2" fmla="*/ 3519043 h 4149238"/>
              <a:gd name="connsiteX3" fmla="*/ 0 w 1210962"/>
              <a:gd name="connsiteY3" fmla="*/ 4149238 h 4149238"/>
              <a:gd name="connsiteX4" fmla="*/ 0 w 1210962"/>
              <a:gd name="connsiteY4" fmla="*/ 0 h 4149238"/>
              <a:gd name="connsiteX0" fmla="*/ 0 w 1210962"/>
              <a:gd name="connsiteY0" fmla="*/ 0 h 4149238"/>
              <a:gd name="connsiteX1" fmla="*/ 1210962 w 1210962"/>
              <a:gd name="connsiteY1" fmla="*/ 815546 h 4149238"/>
              <a:gd name="connsiteX2" fmla="*/ 1210962 w 1210962"/>
              <a:gd name="connsiteY2" fmla="*/ 3519043 h 4149238"/>
              <a:gd name="connsiteX3" fmla="*/ 0 w 1210962"/>
              <a:gd name="connsiteY3" fmla="*/ 4149238 h 4149238"/>
              <a:gd name="connsiteX4" fmla="*/ 0 w 1210962"/>
              <a:gd name="connsiteY4" fmla="*/ 0 h 4149238"/>
              <a:gd name="connsiteX0" fmla="*/ 0 w 1210962"/>
              <a:gd name="connsiteY0" fmla="*/ 39968 h 4189206"/>
              <a:gd name="connsiteX1" fmla="*/ 1210962 w 1210962"/>
              <a:gd name="connsiteY1" fmla="*/ 855514 h 4189206"/>
              <a:gd name="connsiteX2" fmla="*/ 1210962 w 1210962"/>
              <a:gd name="connsiteY2" fmla="*/ 3559011 h 4189206"/>
              <a:gd name="connsiteX3" fmla="*/ 0 w 1210962"/>
              <a:gd name="connsiteY3" fmla="*/ 4189206 h 4189206"/>
              <a:gd name="connsiteX4" fmla="*/ 0 w 1210962"/>
              <a:gd name="connsiteY4" fmla="*/ 39968 h 4189206"/>
              <a:gd name="connsiteX0" fmla="*/ 0 w 1210962"/>
              <a:gd name="connsiteY0" fmla="*/ 54713 h 4203951"/>
              <a:gd name="connsiteX1" fmla="*/ 1210962 w 1210962"/>
              <a:gd name="connsiteY1" fmla="*/ 870259 h 4203951"/>
              <a:gd name="connsiteX2" fmla="*/ 1210962 w 1210962"/>
              <a:gd name="connsiteY2" fmla="*/ 3573756 h 4203951"/>
              <a:gd name="connsiteX3" fmla="*/ 0 w 1210962"/>
              <a:gd name="connsiteY3" fmla="*/ 4203951 h 4203951"/>
              <a:gd name="connsiteX4" fmla="*/ 0 w 1210962"/>
              <a:gd name="connsiteY4" fmla="*/ 54713 h 4203951"/>
              <a:gd name="connsiteX0" fmla="*/ 0 w 1210962"/>
              <a:gd name="connsiteY0" fmla="*/ 54713 h 4376945"/>
              <a:gd name="connsiteX1" fmla="*/ 1210962 w 1210962"/>
              <a:gd name="connsiteY1" fmla="*/ 870259 h 4376945"/>
              <a:gd name="connsiteX2" fmla="*/ 1210962 w 1210962"/>
              <a:gd name="connsiteY2" fmla="*/ 3573756 h 4376945"/>
              <a:gd name="connsiteX3" fmla="*/ 0 w 1210962"/>
              <a:gd name="connsiteY3" fmla="*/ 4376945 h 4376945"/>
              <a:gd name="connsiteX4" fmla="*/ 0 w 1210962"/>
              <a:gd name="connsiteY4" fmla="*/ 54713 h 4376945"/>
              <a:gd name="connsiteX0" fmla="*/ 0 w 1210962"/>
              <a:gd name="connsiteY0" fmla="*/ 54713 h 4377305"/>
              <a:gd name="connsiteX1" fmla="*/ 1210962 w 1210962"/>
              <a:gd name="connsiteY1" fmla="*/ 870259 h 4377305"/>
              <a:gd name="connsiteX2" fmla="*/ 1210962 w 1210962"/>
              <a:gd name="connsiteY2" fmla="*/ 3573756 h 4377305"/>
              <a:gd name="connsiteX3" fmla="*/ 0 w 1210962"/>
              <a:gd name="connsiteY3" fmla="*/ 4376945 h 4377305"/>
              <a:gd name="connsiteX4" fmla="*/ 0 w 1210962"/>
              <a:gd name="connsiteY4" fmla="*/ 54713 h 4377305"/>
              <a:gd name="connsiteX0" fmla="*/ 0 w 1210962"/>
              <a:gd name="connsiteY0" fmla="*/ 54713 h 4241495"/>
              <a:gd name="connsiteX1" fmla="*/ 1210962 w 1210962"/>
              <a:gd name="connsiteY1" fmla="*/ 870259 h 4241495"/>
              <a:gd name="connsiteX2" fmla="*/ 1210962 w 1210962"/>
              <a:gd name="connsiteY2" fmla="*/ 3573756 h 4241495"/>
              <a:gd name="connsiteX3" fmla="*/ 24714 w 1210962"/>
              <a:gd name="connsiteY3" fmla="*/ 4241021 h 4241495"/>
              <a:gd name="connsiteX4" fmla="*/ 0 w 1210962"/>
              <a:gd name="connsiteY4" fmla="*/ 54713 h 4241495"/>
              <a:gd name="connsiteX0" fmla="*/ 0 w 1210962"/>
              <a:gd name="connsiteY0" fmla="*/ 54713 h 4293532"/>
              <a:gd name="connsiteX1" fmla="*/ 1210962 w 1210962"/>
              <a:gd name="connsiteY1" fmla="*/ 870259 h 4293532"/>
              <a:gd name="connsiteX2" fmla="*/ 1210962 w 1210962"/>
              <a:gd name="connsiteY2" fmla="*/ 3573756 h 4293532"/>
              <a:gd name="connsiteX3" fmla="*/ 24714 w 1210962"/>
              <a:gd name="connsiteY3" fmla="*/ 4241021 h 4293532"/>
              <a:gd name="connsiteX4" fmla="*/ 0 w 1210962"/>
              <a:gd name="connsiteY4" fmla="*/ 54713 h 4293532"/>
              <a:gd name="connsiteX0" fmla="*/ 0 w 1210962"/>
              <a:gd name="connsiteY0" fmla="*/ 54713 h 4332434"/>
              <a:gd name="connsiteX1" fmla="*/ 1210962 w 1210962"/>
              <a:gd name="connsiteY1" fmla="*/ 870259 h 4332434"/>
              <a:gd name="connsiteX2" fmla="*/ 1210962 w 1210962"/>
              <a:gd name="connsiteY2" fmla="*/ 3573756 h 4332434"/>
              <a:gd name="connsiteX3" fmla="*/ 24714 w 1210962"/>
              <a:gd name="connsiteY3" fmla="*/ 4241021 h 4332434"/>
              <a:gd name="connsiteX4" fmla="*/ 0 w 1210962"/>
              <a:gd name="connsiteY4" fmla="*/ 54713 h 4332434"/>
              <a:gd name="connsiteX0" fmla="*/ 11004 w 1186248"/>
              <a:gd name="connsiteY0" fmla="*/ 54713 h 4332434"/>
              <a:gd name="connsiteX1" fmla="*/ 1186248 w 1186248"/>
              <a:gd name="connsiteY1" fmla="*/ 870259 h 4332434"/>
              <a:gd name="connsiteX2" fmla="*/ 1186248 w 1186248"/>
              <a:gd name="connsiteY2" fmla="*/ 3573756 h 4332434"/>
              <a:gd name="connsiteX3" fmla="*/ 0 w 1186248"/>
              <a:gd name="connsiteY3" fmla="*/ 4241021 h 4332434"/>
              <a:gd name="connsiteX4" fmla="*/ 11004 w 1186248"/>
              <a:gd name="connsiteY4" fmla="*/ 54713 h 4332434"/>
              <a:gd name="connsiteX0" fmla="*/ 2074 w 1186248"/>
              <a:gd name="connsiteY0" fmla="*/ 55498 h 4318657"/>
              <a:gd name="connsiteX1" fmla="*/ 1186248 w 1186248"/>
              <a:gd name="connsiteY1" fmla="*/ 856482 h 4318657"/>
              <a:gd name="connsiteX2" fmla="*/ 1186248 w 1186248"/>
              <a:gd name="connsiteY2" fmla="*/ 3559979 h 4318657"/>
              <a:gd name="connsiteX3" fmla="*/ 0 w 1186248"/>
              <a:gd name="connsiteY3" fmla="*/ 4227244 h 4318657"/>
              <a:gd name="connsiteX4" fmla="*/ 2074 w 1186248"/>
              <a:gd name="connsiteY4" fmla="*/ 55498 h 4318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6248" h="4318657">
                <a:moveTo>
                  <a:pt x="2074" y="55498"/>
                </a:moveTo>
                <a:cubicBezTo>
                  <a:pt x="665220" y="-216351"/>
                  <a:pt x="782594" y="584633"/>
                  <a:pt x="1186248" y="856482"/>
                </a:cubicBezTo>
                <a:lnTo>
                  <a:pt x="1186248" y="3559979"/>
                </a:lnTo>
                <a:cubicBezTo>
                  <a:pt x="782594" y="3827709"/>
                  <a:pt x="539578" y="4577350"/>
                  <a:pt x="0" y="4227244"/>
                </a:cubicBezTo>
                <a:cubicBezTo>
                  <a:pt x="691" y="2836662"/>
                  <a:pt x="1383" y="1446080"/>
                  <a:pt x="2074" y="55498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9" name="表格 6">
            <a:extLst>
              <a:ext uri="{FF2B5EF4-FFF2-40B4-BE49-F238E27FC236}">
                <a16:creationId xmlns:a16="http://schemas.microsoft.com/office/drawing/2014/main" id="{319B2DAF-AE3D-5B7E-A7C3-7764578846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123451"/>
              </p:ext>
            </p:extLst>
          </p:nvPr>
        </p:nvGraphicFramePr>
        <p:xfrm>
          <a:off x="7750767" y="1849823"/>
          <a:ext cx="1641526" cy="2198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1526">
                  <a:extLst>
                    <a:ext uri="{9D8B030D-6E8A-4147-A177-3AD203B41FA5}">
                      <a16:colId xmlns:a16="http://schemas.microsoft.com/office/drawing/2014/main" val="3940156489"/>
                    </a:ext>
                  </a:extLst>
                </a:gridCol>
              </a:tblGrid>
              <a:tr h="5495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i_mode</a:t>
                      </a:r>
                      <a:r>
                        <a:rPr lang="en-US" altLang="zh-CN" sz="1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(x)</a:t>
                      </a:r>
                      <a:endParaRPr lang="zh-CN" altLang="en-US" sz="1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4697465"/>
                  </a:ext>
                </a:extLst>
              </a:tr>
              <a:tr h="5495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>
                          <a:ln>
                            <a:noFill/>
                          </a:ln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i_nlink</a:t>
                      </a:r>
                      <a:r>
                        <a:rPr lang="en-US" altLang="zh-CN" sz="1800" dirty="0">
                          <a:ln>
                            <a:noFill/>
                          </a:ln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(1)</a:t>
                      </a:r>
                      <a:endParaRPr lang="zh-CN" altLang="en-US" sz="1800" dirty="0">
                        <a:ln>
                          <a:noFill/>
                        </a:ln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2220573"/>
                  </a:ext>
                </a:extLst>
              </a:tr>
              <a:tr h="5495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>
                          <a:ln>
                            <a:noFill/>
                          </a:ln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i_data</a:t>
                      </a:r>
                      <a:r>
                        <a:rPr lang="en-US" altLang="zh-CN" sz="1800" dirty="0">
                          <a:ln>
                            <a:noFill/>
                          </a:ln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[15]</a:t>
                      </a:r>
                      <a:endParaRPr lang="zh-CN" altLang="en-US" sz="1800" dirty="0">
                        <a:ln>
                          <a:noFill/>
                        </a:ln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4519942"/>
                  </a:ext>
                </a:extLst>
              </a:tr>
              <a:tr h="549549"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n>
                          <a:noFill/>
                        </a:ln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245906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6FB5D704-1375-8CE0-B1DE-2B15C5C13E49}"/>
              </a:ext>
            </a:extLst>
          </p:cNvPr>
          <p:cNvSpPr txBox="1"/>
          <p:nvPr/>
        </p:nvSpPr>
        <p:spPr>
          <a:xfrm>
            <a:off x="7533840" y="5055691"/>
            <a:ext cx="207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latin typeface="FZShuSong-Z01" panose="02000000000000000000" pitchFamily="2" charset="-122"/>
                <a:ea typeface="FZShuSong-Z01" panose="02000000000000000000" pitchFamily="2" charset="-122"/>
              </a:rPr>
              <a:t>活动</a:t>
            </a:r>
            <a:r>
              <a:rPr kumimoji="1" lang="en-US" altLang="zh-CN" dirty="0" err="1">
                <a:latin typeface="Times New Roman" panose="02020603050405020304" pitchFamily="18" charset="0"/>
                <a:ea typeface="FZShuSong-Z01" panose="02000000000000000000" pitchFamily="2" charset="-122"/>
                <a:cs typeface="Times New Roman" panose="02020603050405020304" pitchFamily="18" charset="0"/>
              </a:rPr>
              <a:t>inode</a:t>
            </a:r>
            <a:r>
              <a:rPr kumimoji="1" lang="zh-CN" altLang="en-US" dirty="0">
                <a:latin typeface="FZShuSong-Z01" panose="02000000000000000000" pitchFamily="2" charset="-122"/>
                <a:ea typeface="FZShuSong-Z01" panose="02000000000000000000" pitchFamily="2" charset="-122"/>
              </a:rPr>
              <a:t>表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7F699E8-601B-3E70-1F9E-0501D05F1078}"/>
              </a:ext>
            </a:extLst>
          </p:cNvPr>
          <p:cNvSpPr/>
          <p:nvPr/>
        </p:nvSpPr>
        <p:spPr>
          <a:xfrm>
            <a:off x="606175" y="2584055"/>
            <a:ext cx="832206" cy="6472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4EDCC70-3FE0-DC9C-D78B-76A909CD3F94}"/>
              </a:ext>
            </a:extLst>
          </p:cNvPr>
          <p:cNvSpPr txBox="1"/>
          <p:nvPr/>
        </p:nvSpPr>
        <p:spPr>
          <a:xfrm>
            <a:off x="606175" y="2717618"/>
            <a:ext cx="832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87294A1-C408-063B-78A7-77E1B4785FE2}"/>
              </a:ext>
            </a:extLst>
          </p:cNvPr>
          <p:cNvSpPr txBox="1"/>
          <p:nvPr/>
        </p:nvSpPr>
        <p:spPr>
          <a:xfrm>
            <a:off x="349320" y="3364352"/>
            <a:ext cx="1345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latin typeface="FZShuSong-Z01" panose="02000000000000000000" pitchFamily="2" charset="-122"/>
                <a:ea typeface="FZShuSong-Z01" panose="02000000000000000000" pitchFamily="2" charset="-122"/>
              </a:rPr>
              <a:t>文件描述符</a:t>
            </a:r>
          </a:p>
        </p:txBody>
      </p:sp>
      <p:graphicFrame>
        <p:nvGraphicFramePr>
          <p:cNvPr id="14" name="表格 6">
            <a:extLst>
              <a:ext uri="{FF2B5EF4-FFF2-40B4-BE49-F238E27FC236}">
                <a16:creationId xmlns:a16="http://schemas.microsoft.com/office/drawing/2014/main" id="{154A2644-E9A2-32C8-5E6E-D4C62FCFAA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124056"/>
              </p:ext>
            </p:extLst>
          </p:nvPr>
        </p:nvGraphicFramePr>
        <p:xfrm>
          <a:off x="2223269" y="1433585"/>
          <a:ext cx="1641526" cy="2747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1526">
                  <a:extLst>
                    <a:ext uri="{9D8B030D-6E8A-4147-A177-3AD203B41FA5}">
                      <a16:colId xmlns:a16="http://schemas.microsoft.com/office/drawing/2014/main" val="3940156489"/>
                    </a:ext>
                  </a:extLst>
                </a:gridCol>
              </a:tblGrid>
              <a:tr h="549549"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4697465"/>
                  </a:ext>
                </a:extLst>
              </a:tr>
              <a:tr h="549549"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n>
                          <a:noFill/>
                        </a:ln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2220573"/>
                  </a:ext>
                </a:extLst>
              </a:tr>
              <a:tr h="549549"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n>
                          <a:noFill/>
                        </a:ln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4519942"/>
                  </a:ext>
                </a:extLst>
              </a:tr>
              <a:tr h="5495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>
                          <a:ln>
                            <a:noFill/>
                          </a:ln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</a:t>
                      </a:r>
                      <a:endParaRPr lang="zh-CN" altLang="en-US" sz="1800" dirty="0">
                        <a:ln>
                          <a:noFill/>
                        </a:ln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245906"/>
                  </a:ext>
                </a:extLst>
              </a:tr>
              <a:tr h="5495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n>
                            <a:noFill/>
                          </a:ln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  <a:endParaRPr lang="zh-CN" altLang="en-US" sz="1800" dirty="0">
                        <a:ln>
                          <a:noFill/>
                        </a:ln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7999420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4B24C2C7-3B8B-4332-4EBF-1DA62383F62A}"/>
              </a:ext>
            </a:extLst>
          </p:cNvPr>
          <p:cNvSpPr txBox="1"/>
          <p:nvPr/>
        </p:nvSpPr>
        <p:spPr>
          <a:xfrm>
            <a:off x="2006342" y="4303965"/>
            <a:ext cx="207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latin typeface="FZShuSong-Z01" panose="02000000000000000000" pitchFamily="2" charset="-122"/>
                <a:ea typeface="FZShuSong-Z01" panose="02000000000000000000" pitchFamily="2" charset="-122"/>
              </a:rPr>
              <a:t>用户打开文件表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FA01CF2-05BA-EA6E-03FA-458400B0ED2C}"/>
              </a:ext>
            </a:extLst>
          </p:cNvPr>
          <p:cNvSpPr/>
          <p:nvPr/>
        </p:nvSpPr>
        <p:spPr>
          <a:xfrm>
            <a:off x="10424846" y="3919724"/>
            <a:ext cx="976045" cy="6359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5AF51D9-966F-D307-9895-265D79DD0CCC}"/>
              </a:ext>
            </a:extLst>
          </p:cNvPr>
          <p:cNvSpPr txBox="1"/>
          <p:nvPr/>
        </p:nvSpPr>
        <p:spPr>
          <a:xfrm>
            <a:off x="10239910" y="4649490"/>
            <a:ext cx="1345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latin typeface="FZShuSong-Z01" panose="02000000000000000000" pitchFamily="2" charset="-122"/>
                <a:ea typeface="FZShuSong-Z01" panose="02000000000000000000" pitchFamily="2" charset="-122"/>
              </a:rPr>
              <a:t>物理块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2752EC1-DC55-AE6D-7CF3-2DD49F7FE5B7}"/>
              </a:ext>
            </a:extLst>
          </p:cNvPr>
          <p:cNvSpPr/>
          <p:nvPr/>
        </p:nvSpPr>
        <p:spPr>
          <a:xfrm>
            <a:off x="10424844" y="3046391"/>
            <a:ext cx="976045" cy="6359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B9835C8E-D9CF-74C2-8A3B-BEA318AD2CE7}"/>
              </a:ext>
            </a:extLst>
          </p:cNvPr>
          <p:cNvCxnSpPr/>
          <p:nvPr/>
        </p:nvCxnSpPr>
        <p:spPr>
          <a:xfrm>
            <a:off x="9174822" y="3231327"/>
            <a:ext cx="125002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DC0BFBD0-F414-6660-DB21-53634675188F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9174822" y="3231327"/>
            <a:ext cx="1250024" cy="100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1B005C38-8F98-AE6A-4DC4-C6C9272B0680}"/>
              </a:ext>
            </a:extLst>
          </p:cNvPr>
          <p:cNvCxnSpPr>
            <a:cxnSpLocks/>
          </p:cNvCxnSpPr>
          <p:nvPr/>
        </p:nvCxnSpPr>
        <p:spPr>
          <a:xfrm>
            <a:off x="1438381" y="2921389"/>
            <a:ext cx="784888" cy="4429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FFAF34EF-9871-8229-979D-A7BA433F517F}"/>
              </a:ext>
            </a:extLst>
          </p:cNvPr>
          <p:cNvCxnSpPr>
            <a:cxnSpLocks/>
          </p:cNvCxnSpPr>
          <p:nvPr/>
        </p:nvCxnSpPr>
        <p:spPr>
          <a:xfrm flipV="1">
            <a:off x="3864249" y="1849823"/>
            <a:ext cx="1042286" cy="15045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66A3AA8A-C540-8663-8BBC-2DEFC11F84A7}"/>
              </a:ext>
            </a:extLst>
          </p:cNvPr>
          <p:cNvCxnSpPr>
            <a:cxnSpLocks/>
          </p:cNvCxnSpPr>
          <p:nvPr/>
        </p:nvCxnSpPr>
        <p:spPr>
          <a:xfrm flipV="1">
            <a:off x="6547519" y="1849823"/>
            <a:ext cx="1203246" cy="19442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A4CF1376-B964-42AC-B4AE-7D7B6E3AE7D5}"/>
              </a:ext>
            </a:extLst>
          </p:cNvPr>
          <p:cNvSpPr txBox="1"/>
          <p:nvPr/>
        </p:nvSpPr>
        <p:spPr>
          <a:xfrm>
            <a:off x="4211861" y="5548912"/>
            <a:ext cx="303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读操作时文件数据结构关系</a:t>
            </a:r>
          </a:p>
        </p:txBody>
      </p:sp>
    </p:spTree>
    <p:extLst>
      <p:ext uri="{BB962C8B-B14F-4D97-AF65-F5344CB8AC3E}">
        <p14:creationId xmlns:p14="http://schemas.microsoft.com/office/powerpoint/2010/main" val="3430263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67</Words>
  <Application>Microsoft Macintosh PowerPoint</Application>
  <PresentationFormat>宽屏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FZShuSong-Z01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1</cp:revision>
  <dcterms:created xsi:type="dcterms:W3CDTF">2022-08-25T02:36:16Z</dcterms:created>
  <dcterms:modified xsi:type="dcterms:W3CDTF">2022-08-25T02:44:24Z</dcterms:modified>
</cp:coreProperties>
</file>