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2" d="100"/>
          <a:sy n="102" d="100"/>
        </p:scale>
        <p:origin x="14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CFEAE-83BC-EDF5-44EF-0E4613A50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61CDE-6DEC-94D7-93EF-ED9219DA6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F62F6-1267-3124-AE3C-DB5ED44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49D9B-A4BB-88B1-9B25-C181493C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E4837-35BD-DEB0-576B-0E22B63A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7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73BE7-9B29-C043-CFBF-29ECE82A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FCD61-B5CD-86EA-C7F8-4FB75A91E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37041-CAF2-0EA3-FDB5-10003B12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D6DB-1721-D5B2-A559-4073CA12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02811-AED6-0A39-83E2-84FD29DE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17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53436E-2111-6862-80CD-1B515E4DB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FA1A7-F894-7B35-13DB-CB7C848F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B3769-38B9-6CEC-3DB2-5B06E06C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07877-4BD0-1E0C-4600-32C6E4F6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89A46-4D47-39BF-500B-410E553F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33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8276-B051-F4D8-F5F9-B2B5939C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2F4F4-B911-ED20-0497-2DA7EED9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D5285-BF0F-F6E5-5789-DC250831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7E862-4166-497B-6E42-B1BF99B9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5C02-BE7C-4924-E1EB-380FFD98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60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C164-CBE2-B461-40A8-EC68AA22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CDC0C-9FE6-8612-ABDE-C0E606F5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11636-405B-CC19-7AFB-ED530153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6E4E5-8FD9-817E-2876-E8C9983E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D2CEF-1232-7EE4-D0FD-076DA7B6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63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A687-5172-1AAB-9184-85F6FA2C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BB0CA-5CCB-EBAC-B3DE-4B00BA351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34F88-F113-8F9C-F5E8-0D696BA7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8552C-7EA6-D77B-55DB-87FD58DF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CF145-C3B9-3340-CCE8-4F648E0A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784CF-F91B-DE38-5E11-A6C18DDC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4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6153-687C-F7BF-1E94-FBAB8187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F59B3-5833-5F87-8A9D-4EEB93B0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89B409-CF11-6A26-74D8-48569742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A5780D-7BAE-F052-1863-27B43E19B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3CC1E8-4154-179C-0D64-8EF57D310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E8EAE1-39A9-B5B5-7A10-22C27378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41BB02-B605-ED1D-6DF1-9AA94993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5406F7-D13F-50DB-958D-82CF69C9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63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A0BD-3BA0-ACEC-DAC9-19BE690E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38028-EA4F-6D7D-D3C9-9873CFF6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26FFED-E199-EE2A-061C-AEB184A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389CF-CF74-6AD1-A86E-F7F61930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1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2CACF4-F39D-272D-33EF-6C6E22FA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EFEA5-3721-1C6C-1A25-F405D1C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25EA7-56CE-5A48-696F-F1381B7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66EE-E4AE-F931-106F-090494D6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C25CA-83AC-D440-11F9-1FC38C81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076B2-AAA2-F6BC-0BCF-ED70B9D4D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AB783-BC85-42EE-50C8-D4029C33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BD630-8CDC-D7A2-C1BA-CB409AE2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1781F-F2E1-8EC9-FFBB-435F802A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2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AFEF7-0463-2DBE-C949-F736329F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6657D9-C886-333E-D2EF-C1953079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1E297-46E7-8811-4F1E-1CA5936E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946EE-398A-4D23-2EDA-35CCCA02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1DE49-0E81-7173-E565-AAF2EC00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80496-837F-C2A0-8963-BC9E2E2A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1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A47DE-E8D0-7824-E085-6FF1DB8D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144EB-4A78-BE51-D534-12D8F46D7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EB2FE-2CAF-8F3A-4775-A6F692130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6C92-5927-714D-BE9C-BBE7D494537A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EFF18-6BEF-2AFF-E8EB-B945166D2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91430-0AD9-C37E-A8CF-759F754C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19C5-A1B7-6F4E-833F-63794374C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3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A789F73-1BBE-37A0-9802-3BD3E189221E}"/>
              </a:ext>
            </a:extLst>
          </p:cNvPr>
          <p:cNvSpPr txBox="1"/>
          <p:nvPr/>
        </p:nvSpPr>
        <p:spPr>
          <a:xfrm>
            <a:off x="985291" y="2186840"/>
            <a:ext cx="92467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文件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控制块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CE164D-8B9C-F95E-4F74-B4C1F2746C02}"/>
              </a:ext>
            </a:extLst>
          </p:cNvPr>
          <p:cNvSpPr/>
          <p:nvPr/>
        </p:nvSpPr>
        <p:spPr>
          <a:xfrm>
            <a:off x="2754885" y="1668610"/>
            <a:ext cx="863029" cy="18965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2D99C2-66C0-FB24-B85C-E714193C0E5E}"/>
              </a:ext>
            </a:extLst>
          </p:cNvPr>
          <p:cNvSpPr/>
          <p:nvPr/>
        </p:nvSpPr>
        <p:spPr>
          <a:xfrm>
            <a:off x="2754885" y="3565133"/>
            <a:ext cx="863029" cy="5548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F050551-708A-E5B7-4D80-63C823A1934B}"/>
              </a:ext>
            </a:extLst>
          </p:cNvPr>
          <p:cNvCxnSpPr/>
          <p:nvPr/>
        </p:nvCxnSpPr>
        <p:spPr>
          <a:xfrm>
            <a:off x="3155577" y="3863083"/>
            <a:ext cx="945222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88500BD-7061-5849-F9E9-2B6FF05AF946}"/>
              </a:ext>
            </a:extLst>
          </p:cNvPr>
          <p:cNvCxnSpPr>
            <a:cxnSpLocks/>
          </p:cNvCxnSpPr>
          <p:nvPr/>
        </p:nvCxnSpPr>
        <p:spPr>
          <a:xfrm flipV="1">
            <a:off x="4100799" y="2080260"/>
            <a:ext cx="517133" cy="1782823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13F8580-3890-D4D4-4D7C-4585EEE2189C}"/>
              </a:ext>
            </a:extLst>
          </p:cNvPr>
          <p:cNvSpPr/>
          <p:nvPr/>
        </p:nvSpPr>
        <p:spPr>
          <a:xfrm>
            <a:off x="4669302" y="1668610"/>
            <a:ext cx="863029" cy="18965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14D71D-29E3-E46E-D0C2-2E98862A9C63}"/>
              </a:ext>
            </a:extLst>
          </p:cNvPr>
          <p:cNvSpPr/>
          <p:nvPr/>
        </p:nvSpPr>
        <p:spPr>
          <a:xfrm>
            <a:off x="4669302" y="3565133"/>
            <a:ext cx="863029" cy="5548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E103199-4B89-AD26-4E14-9BCB7FCA5166}"/>
              </a:ext>
            </a:extLst>
          </p:cNvPr>
          <p:cNvCxnSpPr/>
          <p:nvPr/>
        </p:nvCxnSpPr>
        <p:spPr>
          <a:xfrm>
            <a:off x="5069994" y="3863083"/>
            <a:ext cx="945222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69F3ABB-89DE-B5E9-8247-006AF59E3C7A}"/>
              </a:ext>
            </a:extLst>
          </p:cNvPr>
          <p:cNvCxnSpPr>
            <a:cxnSpLocks/>
          </p:cNvCxnSpPr>
          <p:nvPr/>
        </p:nvCxnSpPr>
        <p:spPr>
          <a:xfrm flipV="1">
            <a:off x="6015216" y="2080260"/>
            <a:ext cx="517133" cy="1782823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D0C30E8-DFB3-F054-E3CB-54732ACC7C38}"/>
              </a:ext>
            </a:extLst>
          </p:cNvPr>
          <p:cNvSpPr/>
          <p:nvPr/>
        </p:nvSpPr>
        <p:spPr>
          <a:xfrm>
            <a:off x="8781991" y="1668610"/>
            <a:ext cx="863029" cy="18965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7EA11B-869E-A2EC-3682-3A4D6431D8AF}"/>
              </a:ext>
            </a:extLst>
          </p:cNvPr>
          <p:cNvSpPr/>
          <p:nvPr/>
        </p:nvSpPr>
        <p:spPr>
          <a:xfrm>
            <a:off x="8781991" y="3565133"/>
            <a:ext cx="863029" cy="5548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4B4EB3-BFE5-969B-5475-1FC566129463}"/>
              </a:ext>
            </a:extLst>
          </p:cNvPr>
          <p:cNvSpPr txBox="1"/>
          <p:nvPr/>
        </p:nvSpPr>
        <p:spPr>
          <a:xfrm>
            <a:off x="7083895" y="2510006"/>
            <a:ext cx="107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…</a:t>
            </a:r>
            <a:endParaRPr kumimoji="1" lang="zh-CN" altLang="en-US" sz="2400" b="1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FEA1C40-5B7B-81D1-6954-13F57016D9E5}"/>
              </a:ext>
            </a:extLst>
          </p:cNvPr>
          <p:cNvCxnSpPr/>
          <p:nvPr/>
        </p:nvCxnSpPr>
        <p:spPr>
          <a:xfrm>
            <a:off x="7267774" y="3863083"/>
            <a:ext cx="945222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0ABE360-2F33-C70D-8A7A-040369F368D4}"/>
              </a:ext>
            </a:extLst>
          </p:cNvPr>
          <p:cNvCxnSpPr>
            <a:cxnSpLocks/>
          </p:cNvCxnSpPr>
          <p:nvPr/>
        </p:nvCxnSpPr>
        <p:spPr>
          <a:xfrm flipV="1">
            <a:off x="8212996" y="2080260"/>
            <a:ext cx="517133" cy="1782823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0AA854E-2819-D8DB-4652-104854C17056}"/>
              </a:ext>
            </a:extLst>
          </p:cNvPr>
          <p:cNvCxnSpPr>
            <a:stCxn id="5" idx="3"/>
          </p:cNvCxnSpPr>
          <p:nvPr/>
        </p:nvCxnSpPr>
        <p:spPr>
          <a:xfrm>
            <a:off x="1909965" y="2510006"/>
            <a:ext cx="8449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6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2022-08-23T03:41:13Z</dcterms:created>
  <dcterms:modified xsi:type="dcterms:W3CDTF">2022-08-23T03:46:43Z</dcterms:modified>
</cp:coreProperties>
</file>