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2734C-A1A8-4535-65D3-C1560935A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01D8C1-0A4D-02FD-9C9F-793FC8E9C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8803CD-25DC-3F6D-B354-CF7B6B7C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CDB9-D440-FF4C-A07A-5E5AB580EA21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E0689F-0D36-6FDC-3775-12607994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7691A8-22BB-3A1A-BE8A-D30F714E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63C3-FF55-B941-8E4D-DB293013C4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912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022D7-453D-5003-5831-1C435B68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FBC1C2-3DED-CC34-9017-40546F6CA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B1939E-E971-10E1-F7C1-DB5BAE02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CDB9-D440-FF4C-A07A-5E5AB580EA21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C34F55-654E-B8BE-357F-D8F5CF2F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D4706-CBC2-707E-670A-9501DA6A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63C3-FF55-B941-8E4D-DB293013C4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351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DB5B37-5264-1354-57D2-4347E1801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F7212A-16C2-E26D-7A30-50FE25E2B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D2C18-C6A0-4DB4-68D6-DB9BA6E9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CDB9-D440-FF4C-A07A-5E5AB580EA21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3EE334-76D3-3379-C4BE-54F11642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A90319-DD18-0B45-7362-B8291E1D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63C3-FF55-B941-8E4D-DB293013C4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855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35EA9-9527-43FC-2226-2D9F4F1AF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56A06-4315-D9DF-16E5-A4476AFA2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5AB1F8-0DF2-53E4-FF16-2137DAD7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CDB9-D440-FF4C-A07A-5E5AB580EA21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7F96B3-8172-F11C-9F35-4599E8D11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B0092F-3948-C6E8-30CD-3165C63B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63C3-FF55-B941-8E4D-DB293013C4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177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2A61C-3966-E870-1FB8-5588AD788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74E07E-B15B-385B-432D-0681208FB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C6D2A-81F9-4B8D-1D4A-8E00D650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CDB9-D440-FF4C-A07A-5E5AB580EA21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5F11E4-F226-B796-9C53-B9392EDC5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8ACD26-F9FD-2016-978A-BA8CA5DB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63C3-FF55-B941-8E4D-DB293013C4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787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6D8E7-22D1-7024-0F55-3B24D00E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5BC9F8-848D-8DDA-7D34-820F2EC2E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FAD159-C659-AEB7-1EF6-AEA842E65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DD2A38-15D8-7141-A152-87E51FD6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CDB9-D440-FF4C-A07A-5E5AB580EA21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A10AAD-54A3-7ED8-D18E-81E7244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5089A5-C4F8-9520-31DE-0B3F59676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63C3-FF55-B941-8E4D-DB293013C4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702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A98E1-E852-7F5D-E374-3284F2CB6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8F688-6FE9-8CB3-A9E1-F04297CA5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299D8E-2D35-BFDB-9B7C-EC100FF91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E336EF-1C29-3183-C822-CE20408B4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5306E9-EE55-7015-AE25-CAD521D26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E891E5-00ED-D1FE-BD99-55748A12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CDB9-D440-FF4C-A07A-5E5AB580EA21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E4F4E7-BC7E-834D-0056-7800AD3F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EF8ECF-5491-3AE6-CD0C-5555BE41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63C3-FF55-B941-8E4D-DB293013C4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71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F116A-6776-3B34-47A9-2CF5E243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834442-F20A-B4F6-3C61-D9F21DB3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CDB9-D440-FF4C-A07A-5E5AB580EA21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FADA09-792E-8F16-7D4B-DE14396C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78E411-54E0-B887-4FF1-540E3C99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63C3-FF55-B941-8E4D-DB293013C4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319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A5E439-C1CA-6C93-7FE2-C7917F4C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CDB9-D440-FF4C-A07A-5E5AB580EA21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F11469-2FBE-3211-4B7D-08536861C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4CD328-F014-A076-2367-F2EFC221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63C3-FF55-B941-8E4D-DB293013C4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488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213B7-C6B3-5173-B8C6-CE4A3C0D8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F6BEB-9102-F289-D743-ED59B18C6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E0FF9D-8A4B-5CA3-1771-93C01AA3E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070895-6E04-8AEB-086A-B0A1772B5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CDB9-D440-FF4C-A07A-5E5AB580EA21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13884F-80AD-D735-1778-8FAA971B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0519BE-DD48-2C61-F7F8-EE5A73A2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63C3-FF55-B941-8E4D-DB293013C4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702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B2157-8ECB-E3E3-6594-600E90ED0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7E843A-9541-D5C3-4CEE-796312BB0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ECDCE3-EEFD-DE8F-0482-378ACB4D7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300148-81FB-F696-E438-E8708F9B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CDB9-D440-FF4C-A07A-5E5AB580EA21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985378-F000-77BF-92C8-8DA76515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FE60A8-1E3A-B310-6778-6468AE31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63C3-FF55-B941-8E4D-DB293013C4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296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9925A9-65DE-B381-279B-9CF87FAD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DF2250-EB93-5BD1-5879-3BDAE97EA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531C36-79D3-5BCC-8739-3C7B148EF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4CDB9-D440-FF4C-A07A-5E5AB580EA21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33BD30-35D8-6F7C-6EB1-21692E94E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B1B892-9C52-2920-192D-ABDD0B802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663C3-FF55-B941-8E4D-DB293013C4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249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98F45F-F7C1-9598-A069-91F61E1493A6}"/>
              </a:ext>
            </a:extLst>
          </p:cNvPr>
          <p:cNvSpPr txBox="1"/>
          <p:nvPr/>
        </p:nvSpPr>
        <p:spPr>
          <a:xfrm>
            <a:off x="349321" y="2040227"/>
            <a:ext cx="155139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文件控制块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8000E6-CE86-0EE6-C65B-55001FF0AD83}"/>
              </a:ext>
            </a:extLst>
          </p:cNvPr>
          <p:cNvSpPr/>
          <p:nvPr/>
        </p:nvSpPr>
        <p:spPr>
          <a:xfrm>
            <a:off x="2589092" y="1973176"/>
            <a:ext cx="1119883" cy="5034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FZShuSong-Z01" panose="02000000000000000000" pitchFamily="2" charset="-122"/>
              <a:ea typeface="FZShuSong-Z01" panose="02000000000000000000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DCAD1C-765C-0968-8753-8B8FB6527F6E}"/>
              </a:ext>
            </a:extLst>
          </p:cNvPr>
          <p:cNvSpPr/>
          <p:nvPr/>
        </p:nvSpPr>
        <p:spPr>
          <a:xfrm>
            <a:off x="2589092" y="2476610"/>
            <a:ext cx="1119883" cy="5034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FZShuSong-Z01" panose="02000000000000000000" pitchFamily="2" charset="-122"/>
              <a:ea typeface="FZShuSong-Z01" panose="02000000000000000000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7933E6-8F9E-310F-5A4A-FD07AFAF06E2}"/>
              </a:ext>
            </a:extLst>
          </p:cNvPr>
          <p:cNvSpPr/>
          <p:nvPr/>
        </p:nvSpPr>
        <p:spPr>
          <a:xfrm>
            <a:off x="2589091" y="2980044"/>
            <a:ext cx="1119883" cy="5034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FZShuSong-Z01" panose="02000000000000000000" pitchFamily="2" charset="-122"/>
              <a:ea typeface="FZShuSong-Z01" panose="02000000000000000000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8856D21-4F17-E201-EC98-A4E69F91D690}"/>
              </a:ext>
            </a:extLst>
          </p:cNvPr>
          <p:cNvSpPr/>
          <p:nvPr/>
        </p:nvSpPr>
        <p:spPr>
          <a:xfrm>
            <a:off x="2589091" y="3483478"/>
            <a:ext cx="1119883" cy="5034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FZShuSong-Z01" panose="02000000000000000000" pitchFamily="2" charset="-122"/>
              <a:ea typeface="FZShuSong-Z01" panose="02000000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0EA52EA-09D2-6555-AA4C-67B482D74202}"/>
              </a:ext>
            </a:extLst>
          </p:cNvPr>
          <p:cNvSpPr/>
          <p:nvPr/>
        </p:nvSpPr>
        <p:spPr>
          <a:xfrm>
            <a:off x="4270632" y="1541661"/>
            <a:ext cx="897274" cy="4315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FZShuSong-Z01" panose="02000000000000000000" pitchFamily="2" charset="-122"/>
              <a:ea typeface="FZShuSong-Z01" panose="02000000000000000000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22FAA8-36FD-4CFA-90DA-3FF7593535E9}"/>
              </a:ext>
            </a:extLst>
          </p:cNvPr>
          <p:cNvSpPr txBox="1"/>
          <p:nvPr/>
        </p:nvSpPr>
        <p:spPr>
          <a:xfrm>
            <a:off x="4500087" y="1572752"/>
            <a:ext cx="43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块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95FDA2-D769-C09E-BBB1-E2B34F14682D}"/>
              </a:ext>
            </a:extLst>
          </p:cNvPr>
          <p:cNvSpPr/>
          <p:nvPr/>
        </p:nvSpPr>
        <p:spPr>
          <a:xfrm>
            <a:off x="4270632" y="2324932"/>
            <a:ext cx="897274" cy="4315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FZShuSong-Z01" panose="02000000000000000000" pitchFamily="2" charset="-122"/>
              <a:ea typeface="FZShuSong-Z01" panose="020000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B9673D-FEAE-2333-C7CA-541268778752}"/>
              </a:ext>
            </a:extLst>
          </p:cNvPr>
          <p:cNvSpPr txBox="1"/>
          <p:nvPr/>
        </p:nvSpPr>
        <p:spPr>
          <a:xfrm>
            <a:off x="4500087" y="2356023"/>
            <a:ext cx="43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784D0C1-E683-BC0B-D7BE-4A505FBEFDFD}"/>
              </a:ext>
            </a:extLst>
          </p:cNvPr>
          <p:cNvSpPr/>
          <p:nvPr/>
        </p:nvSpPr>
        <p:spPr>
          <a:xfrm>
            <a:off x="4270632" y="3539718"/>
            <a:ext cx="897274" cy="4315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FZShuSong-Z01" panose="02000000000000000000" pitchFamily="2" charset="-122"/>
              <a:ea typeface="FZShuSong-Z01" panose="020000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986C96C-5A42-6F25-BCD8-13BF6640F898}"/>
              </a:ext>
            </a:extLst>
          </p:cNvPr>
          <p:cNvSpPr txBox="1"/>
          <p:nvPr/>
        </p:nvSpPr>
        <p:spPr>
          <a:xfrm>
            <a:off x="4500087" y="3570809"/>
            <a:ext cx="43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块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EF50B10-4630-59DD-C456-7F4FFCDA5A21}"/>
              </a:ext>
            </a:extLst>
          </p:cNvPr>
          <p:cNvSpPr txBox="1"/>
          <p:nvPr/>
        </p:nvSpPr>
        <p:spPr>
          <a:xfrm>
            <a:off x="4500087" y="2980044"/>
            <a:ext cx="66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FZShuSong-Z01" panose="02000000000000000000" pitchFamily="2" charset="-122"/>
                <a:ea typeface="FZShuSong-Z01" panose="02000000000000000000" pitchFamily="2" charset="-122"/>
              </a:rPr>
              <a:t>…</a:t>
            </a:r>
            <a:endParaRPr kumimoji="1" lang="zh-CN" altLang="en-US" dirty="0">
              <a:latin typeface="FZShuSong-Z01" panose="02000000000000000000" pitchFamily="2" charset="-122"/>
              <a:ea typeface="FZShuSong-Z01" panose="020000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DFD1D99-D74A-243B-306F-DF3CFFEE9103}"/>
              </a:ext>
            </a:extLst>
          </p:cNvPr>
          <p:cNvSpPr txBox="1"/>
          <p:nvPr/>
        </p:nvSpPr>
        <p:spPr>
          <a:xfrm>
            <a:off x="2979511" y="3047095"/>
            <a:ext cx="66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FZShuSong-Z01" panose="02000000000000000000" pitchFamily="2" charset="-122"/>
                <a:ea typeface="FZShuSong-Z01" panose="02000000000000000000" pitchFamily="2" charset="-122"/>
              </a:rPr>
              <a:t>…</a:t>
            </a:r>
            <a:endParaRPr kumimoji="1" lang="zh-CN" altLang="en-US" dirty="0">
              <a:latin typeface="FZShuSong-Z01" panose="02000000000000000000" pitchFamily="2" charset="-122"/>
              <a:ea typeface="FZShuSong-Z01" panose="02000000000000000000" pitchFamily="2" charset="-122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9E89A248-8EBA-2927-D3B9-06AD8980949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900719" y="2224893"/>
            <a:ext cx="68837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9D636C8-F3F4-AC9A-6029-6305E5FF309B}"/>
              </a:ext>
            </a:extLst>
          </p:cNvPr>
          <p:cNvSpPr txBox="1"/>
          <p:nvPr/>
        </p:nvSpPr>
        <p:spPr>
          <a:xfrm>
            <a:off x="2671282" y="1576128"/>
            <a:ext cx="95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盘块号</a:t>
            </a: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5049C8D2-81D1-0A88-A445-4E5399D2D78F}"/>
              </a:ext>
            </a:extLst>
          </p:cNvPr>
          <p:cNvCxnSpPr>
            <a:endCxn id="9" idx="1"/>
          </p:cNvCxnSpPr>
          <p:nvPr/>
        </p:nvCxnSpPr>
        <p:spPr>
          <a:xfrm flipV="1">
            <a:off x="3149032" y="1757419"/>
            <a:ext cx="1121600" cy="467474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81A093C5-F4A8-2080-510F-0C311480E9F9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149032" y="2540690"/>
            <a:ext cx="1121600" cy="20318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3962D4BF-C22F-F636-5419-FDC2F967D90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203345" y="3755476"/>
            <a:ext cx="1067287" cy="5405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0A6FD6E-65C0-0D36-01DA-82B0FCEE9D29}"/>
              </a:ext>
            </a:extLst>
          </p:cNvPr>
          <p:cNvSpPr txBox="1"/>
          <p:nvPr/>
        </p:nvSpPr>
        <p:spPr>
          <a:xfrm>
            <a:off x="6096000" y="2107278"/>
            <a:ext cx="155139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文件控制块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DC28874-28D8-B9B6-1A58-DB88AF8D48A4}"/>
              </a:ext>
            </a:extLst>
          </p:cNvPr>
          <p:cNvSpPr/>
          <p:nvPr/>
        </p:nvSpPr>
        <p:spPr>
          <a:xfrm>
            <a:off x="9149684" y="2040227"/>
            <a:ext cx="1119883" cy="5034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FZShuSong-Z01" panose="02000000000000000000" pitchFamily="2" charset="-122"/>
              <a:ea typeface="FZShuSong-Z01" panose="02000000000000000000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90C41CC-2754-ED05-F220-4AD0AC6DBAD7}"/>
              </a:ext>
            </a:extLst>
          </p:cNvPr>
          <p:cNvSpPr/>
          <p:nvPr/>
        </p:nvSpPr>
        <p:spPr>
          <a:xfrm>
            <a:off x="9149684" y="2543661"/>
            <a:ext cx="1119883" cy="5034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FZShuSong-Z01" panose="02000000000000000000" pitchFamily="2" charset="-122"/>
              <a:ea typeface="FZShuSong-Z01" panose="02000000000000000000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D9503DD-E600-7C9D-F83F-9F89BDD45466}"/>
              </a:ext>
            </a:extLst>
          </p:cNvPr>
          <p:cNvSpPr/>
          <p:nvPr/>
        </p:nvSpPr>
        <p:spPr>
          <a:xfrm>
            <a:off x="9149683" y="3047095"/>
            <a:ext cx="1119883" cy="5034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FZShuSong-Z01" panose="02000000000000000000" pitchFamily="2" charset="-122"/>
              <a:ea typeface="FZShuSong-Z01" panose="02000000000000000000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C9C64A5-B137-41BF-7E1E-8CE0D22C9E1E}"/>
              </a:ext>
            </a:extLst>
          </p:cNvPr>
          <p:cNvSpPr/>
          <p:nvPr/>
        </p:nvSpPr>
        <p:spPr>
          <a:xfrm>
            <a:off x="9149683" y="3550529"/>
            <a:ext cx="1119883" cy="5034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FZShuSong-Z01" panose="02000000000000000000" pitchFamily="2" charset="-122"/>
              <a:ea typeface="FZShuSong-Z01" panose="02000000000000000000" pitchFamily="2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C180CD4-2582-0BC7-94E0-DF478D322A98}"/>
              </a:ext>
            </a:extLst>
          </p:cNvPr>
          <p:cNvSpPr/>
          <p:nvPr/>
        </p:nvSpPr>
        <p:spPr>
          <a:xfrm>
            <a:off x="10831224" y="1608712"/>
            <a:ext cx="897274" cy="4315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FZShuSong-Z01" panose="02000000000000000000" pitchFamily="2" charset="-122"/>
              <a:ea typeface="FZShuSong-Z01" panose="02000000000000000000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0E0839A-C739-C957-2EDA-9D4A883C36EF}"/>
              </a:ext>
            </a:extLst>
          </p:cNvPr>
          <p:cNvSpPr txBox="1"/>
          <p:nvPr/>
        </p:nvSpPr>
        <p:spPr>
          <a:xfrm>
            <a:off x="11060679" y="1639803"/>
            <a:ext cx="43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块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57C288F-0938-C6AA-3FC4-D72AA4716DF9}"/>
              </a:ext>
            </a:extLst>
          </p:cNvPr>
          <p:cNvSpPr/>
          <p:nvPr/>
        </p:nvSpPr>
        <p:spPr>
          <a:xfrm>
            <a:off x="10831224" y="2391983"/>
            <a:ext cx="897274" cy="4315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FZShuSong-Z01" panose="02000000000000000000" pitchFamily="2" charset="-122"/>
              <a:ea typeface="FZShuSong-Z01" panose="02000000000000000000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1C606F9-B2C3-A3A3-6993-9D9E9B853102}"/>
              </a:ext>
            </a:extLst>
          </p:cNvPr>
          <p:cNvSpPr txBox="1"/>
          <p:nvPr/>
        </p:nvSpPr>
        <p:spPr>
          <a:xfrm>
            <a:off x="11060679" y="2423074"/>
            <a:ext cx="43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块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D877783-5651-DC30-C8C9-281EF97E83B3}"/>
              </a:ext>
            </a:extLst>
          </p:cNvPr>
          <p:cNvSpPr/>
          <p:nvPr/>
        </p:nvSpPr>
        <p:spPr>
          <a:xfrm>
            <a:off x="10831224" y="3606769"/>
            <a:ext cx="897274" cy="4315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FZShuSong-Z01" panose="02000000000000000000" pitchFamily="2" charset="-122"/>
              <a:ea typeface="FZShuSong-Z01" panose="02000000000000000000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44D0693-C571-151E-8B24-E37586190694}"/>
              </a:ext>
            </a:extLst>
          </p:cNvPr>
          <p:cNvSpPr txBox="1"/>
          <p:nvPr/>
        </p:nvSpPr>
        <p:spPr>
          <a:xfrm>
            <a:off x="11060679" y="3637860"/>
            <a:ext cx="43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块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EA664FD-8650-47E8-724D-9419AE46F47F}"/>
              </a:ext>
            </a:extLst>
          </p:cNvPr>
          <p:cNvSpPr txBox="1"/>
          <p:nvPr/>
        </p:nvSpPr>
        <p:spPr>
          <a:xfrm>
            <a:off x="11060679" y="3047095"/>
            <a:ext cx="66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FZShuSong-Z01" panose="02000000000000000000" pitchFamily="2" charset="-122"/>
                <a:ea typeface="FZShuSong-Z01" panose="02000000000000000000" pitchFamily="2" charset="-122"/>
              </a:rPr>
              <a:t>…</a:t>
            </a:r>
            <a:endParaRPr kumimoji="1" lang="zh-CN" altLang="en-US" dirty="0">
              <a:latin typeface="FZShuSong-Z01" panose="02000000000000000000" pitchFamily="2" charset="-122"/>
              <a:ea typeface="FZShuSong-Z01" panose="02000000000000000000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7E33A66-DD0B-BE57-C2FD-772AE25E9293}"/>
              </a:ext>
            </a:extLst>
          </p:cNvPr>
          <p:cNvSpPr txBox="1"/>
          <p:nvPr/>
        </p:nvSpPr>
        <p:spPr>
          <a:xfrm>
            <a:off x="9540103" y="3114146"/>
            <a:ext cx="66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FZShuSong-Z01" panose="02000000000000000000" pitchFamily="2" charset="-122"/>
                <a:ea typeface="FZShuSong-Z01" panose="02000000000000000000" pitchFamily="2" charset="-122"/>
              </a:rPr>
              <a:t>…</a:t>
            </a:r>
            <a:endParaRPr kumimoji="1" lang="zh-CN" altLang="en-US" dirty="0">
              <a:latin typeface="FZShuSong-Z01" panose="02000000000000000000" pitchFamily="2" charset="-122"/>
              <a:ea typeface="FZShuSong-Z01" panose="02000000000000000000" pitchFamily="2" charset="-122"/>
            </a:endParaRPr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DF84A6B8-DB55-ED4E-6A9E-91952E41F001}"/>
              </a:ext>
            </a:extLst>
          </p:cNvPr>
          <p:cNvCxnSpPr>
            <a:cxnSpLocks/>
            <a:stCxn id="27" idx="3"/>
            <a:endCxn id="55" idx="1"/>
          </p:cNvCxnSpPr>
          <p:nvPr/>
        </p:nvCxnSpPr>
        <p:spPr>
          <a:xfrm>
            <a:off x="7647398" y="2291944"/>
            <a:ext cx="71117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0D5DB4FB-7DA1-5489-FE36-550CC1EADA99}"/>
              </a:ext>
            </a:extLst>
          </p:cNvPr>
          <p:cNvSpPr txBox="1"/>
          <p:nvPr/>
        </p:nvSpPr>
        <p:spPr>
          <a:xfrm>
            <a:off x="9231874" y="1643179"/>
            <a:ext cx="95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盘块号</a:t>
            </a: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F436E639-28A7-861B-7557-093F2F9C33C9}"/>
              </a:ext>
            </a:extLst>
          </p:cNvPr>
          <p:cNvCxnSpPr>
            <a:endCxn id="32" idx="1"/>
          </p:cNvCxnSpPr>
          <p:nvPr/>
        </p:nvCxnSpPr>
        <p:spPr>
          <a:xfrm flipV="1">
            <a:off x="9709624" y="1824470"/>
            <a:ext cx="1121600" cy="467474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E0B33B91-DB08-A2BD-D9BC-1937A876E0E7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9709624" y="2607741"/>
            <a:ext cx="1121600" cy="20318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4E89BF4F-66F7-5380-BBAD-0A59398BDC85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9763937" y="3822527"/>
            <a:ext cx="1067287" cy="5405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1EFBD58D-309E-5E08-819B-DBCA1A68CC98}"/>
              </a:ext>
            </a:extLst>
          </p:cNvPr>
          <p:cNvSpPr/>
          <p:nvPr/>
        </p:nvSpPr>
        <p:spPr>
          <a:xfrm>
            <a:off x="8358571" y="2040227"/>
            <a:ext cx="797476" cy="5034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FZShuSong-Z01" panose="02000000000000000000" pitchFamily="2" charset="-122"/>
              <a:ea typeface="FZShuSong-Z01" panose="02000000000000000000" pitchFamily="2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27E8403-9945-5BEF-B937-A63F55A1A4D3}"/>
              </a:ext>
            </a:extLst>
          </p:cNvPr>
          <p:cNvSpPr/>
          <p:nvPr/>
        </p:nvSpPr>
        <p:spPr>
          <a:xfrm>
            <a:off x="8358571" y="2543661"/>
            <a:ext cx="797476" cy="5034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FZShuSong-Z01" panose="02000000000000000000" pitchFamily="2" charset="-122"/>
              <a:ea typeface="FZShuSong-Z01" panose="02000000000000000000" pitchFamily="2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8E25A8D-0337-7AAD-6239-99CD50634F8F}"/>
              </a:ext>
            </a:extLst>
          </p:cNvPr>
          <p:cNvSpPr/>
          <p:nvPr/>
        </p:nvSpPr>
        <p:spPr>
          <a:xfrm>
            <a:off x="8358570" y="3047095"/>
            <a:ext cx="797476" cy="5034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FZShuSong-Z01" panose="02000000000000000000" pitchFamily="2" charset="-122"/>
              <a:ea typeface="FZShuSong-Z01" panose="02000000000000000000" pitchFamily="2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C5CC3DB-8610-8BEF-EE25-59BF856377E5}"/>
              </a:ext>
            </a:extLst>
          </p:cNvPr>
          <p:cNvSpPr/>
          <p:nvPr/>
        </p:nvSpPr>
        <p:spPr>
          <a:xfrm>
            <a:off x="8358570" y="3550529"/>
            <a:ext cx="797476" cy="5034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FZShuSong-Z01" panose="02000000000000000000" pitchFamily="2" charset="-122"/>
              <a:ea typeface="FZShuSong-Z01" panose="02000000000000000000" pitchFamily="2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9ACA804-A9BC-0B14-543F-31FFB789796B}"/>
              </a:ext>
            </a:extLst>
          </p:cNvPr>
          <p:cNvSpPr txBox="1"/>
          <p:nvPr/>
        </p:nvSpPr>
        <p:spPr>
          <a:xfrm>
            <a:off x="8401847" y="2107278"/>
            <a:ext cx="70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FZShuSong-Z01" panose="02000000000000000000" pitchFamily="2" charset="-122"/>
                <a:cs typeface="Times New Roman" panose="02020603050405020304" pitchFamily="18" charset="0"/>
              </a:rPr>
              <a:t>Key1</a:t>
            </a:r>
            <a:endParaRPr kumimoji="1" lang="zh-CN" altLang="en-US" dirty="0">
              <a:latin typeface="Times New Roman" panose="02020603050405020304" pitchFamily="18" charset="0"/>
              <a:ea typeface="FZShuSong-Z01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04E13C9-CFDE-84B6-8F78-D57672636F23}"/>
              </a:ext>
            </a:extLst>
          </p:cNvPr>
          <p:cNvSpPr txBox="1"/>
          <p:nvPr/>
        </p:nvSpPr>
        <p:spPr>
          <a:xfrm>
            <a:off x="8401847" y="2610712"/>
            <a:ext cx="70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FZShuSong-Z01" panose="02000000000000000000" pitchFamily="2" charset="-122"/>
                <a:cs typeface="Times New Roman" panose="02020603050405020304" pitchFamily="18" charset="0"/>
              </a:rPr>
              <a:t>Key2</a:t>
            </a:r>
            <a:endParaRPr kumimoji="1" lang="zh-CN" altLang="en-US" dirty="0">
              <a:latin typeface="Times New Roman" panose="02020603050405020304" pitchFamily="18" charset="0"/>
              <a:ea typeface="FZShuSong-Z01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6652E55-EBF9-AC50-85D5-F323531AA622}"/>
              </a:ext>
            </a:extLst>
          </p:cNvPr>
          <p:cNvSpPr txBox="1"/>
          <p:nvPr/>
        </p:nvSpPr>
        <p:spPr>
          <a:xfrm>
            <a:off x="8401847" y="3617580"/>
            <a:ext cx="70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ea typeface="FZShuSong-Z01" panose="02000000000000000000" pitchFamily="2" charset="-122"/>
                <a:cs typeface="Times New Roman" panose="02020603050405020304" pitchFamily="18" charset="0"/>
              </a:rPr>
              <a:t>Key</a:t>
            </a:r>
            <a:r>
              <a:rPr kumimoji="1" lang="en-US" altLang="zh-CN" i="1" dirty="0" err="1">
                <a:latin typeface="Times New Roman" panose="02020603050405020304" pitchFamily="18" charset="0"/>
                <a:ea typeface="FZShuSong-Z01" panose="02000000000000000000" pitchFamily="2" charset="-122"/>
                <a:cs typeface="Times New Roman" panose="02020603050405020304" pitchFamily="18" charset="0"/>
              </a:rPr>
              <a:t>n</a:t>
            </a:r>
            <a:endParaRPr kumimoji="1" lang="zh-CN" altLang="en-US" i="1" dirty="0">
              <a:latin typeface="Times New Roman" panose="02020603050405020304" pitchFamily="18" charset="0"/>
              <a:ea typeface="FZShuSong-Z01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6269038-36A0-353D-58FD-CCD6C3B8C574}"/>
              </a:ext>
            </a:extLst>
          </p:cNvPr>
          <p:cNvSpPr txBox="1"/>
          <p:nvPr/>
        </p:nvSpPr>
        <p:spPr>
          <a:xfrm>
            <a:off x="8401847" y="3114146"/>
            <a:ext cx="70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FZShuSong-Z01" panose="02000000000000000000" pitchFamily="2" charset="-122"/>
                <a:cs typeface="Times New Roman" panose="02020603050405020304" pitchFamily="18" charset="0"/>
              </a:rPr>
              <a:t>…</a:t>
            </a:r>
            <a:endParaRPr kumimoji="1" lang="zh-CN" altLang="en-US" dirty="0">
              <a:latin typeface="Times New Roman" panose="02020603050405020304" pitchFamily="18" charset="0"/>
              <a:ea typeface="FZShuSong-Z01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6C56AE5-649A-A6E7-0685-AB7B0A538AC8}"/>
              </a:ext>
            </a:extLst>
          </p:cNvPr>
          <p:cNvSpPr txBox="1"/>
          <p:nvPr/>
        </p:nvSpPr>
        <p:spPr>
          <a:xfrm>
            <a:off x="8278631" y="1637370"/>
            <a:ext cx="95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记录键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ADA5639-B0D9-F082-7A7C-F36D0E234CED}"/>
              </a:ext>
            </a:extLst>
          </p:cNvPr>
          <p:cNvSpPr txBox="1"/>
          <p:nvPr/>
        </p:nvSpPr>
        <p:spPr>
          <a:xfrm>
            <a:off x="2489912" y="4490346"/>
            <a:ext cx="142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无键索引表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4E8C1B4-64CB-B4E9-E9BE-F3BE9D072890}"/>
              </a:ext>
            </a:extLst>
          </p:cNvPr>
          <p:cNvSpPr txBox="1"/>
          <p:nvPr/>
        </p:nvSpPr>
        <p:spPr>
          <a:xfrm>
            <a:off x="8518441" y="4490346"/>
            <a:ext cx="142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有键索引表</a:t>
            </a:r>
          </a:p>
        </p:txBody>
      </p:sp>
    </p:spTree>
    <p:extLst>
      <p:ext uri="{BB962C8B-B14F-4D97-AF65-F5344CB8AC3E}">
        <p14:creationId xmlns:p14="http://schemas.microsoft.com/office/powerpoint/2010/main" val="2753679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36</Words>
  <Application>Microsoft Macintosh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FZShuSong-Z01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2</cp:revision>
  <dcterms:created xsi:type="dcterms:W3CDTF">2022-08-23T07:02:11Z</dcterms:created>
  <dcterms:modified xsi:type="dcterms:W3CDTF">2022-08-23T07:46:03Z</dcterms:modified>
</cp:coreProperties>
</file>