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0799763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2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78623-B88C-0543-AE7B-EA3DFDB047D6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47838" y="1143000"/>
            <a:ext cx="3362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3B7A3-6989-A64B-BD13-976674E67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53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621451"/>
            <a:ext cx="9179799" cy="3449308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203778"/>
            <a:ext cx="8099822" cy="2392040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80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0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27487"/>
            <a:ext cx="2328699" cy="83962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27487"/>
            <a:ext cx="6851100" cy="83962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25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97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470019"/>
            <a:ext cx="9314796" cy="412128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630289"/>
            <a:ext cx="9314796" cy="2167284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72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637436"/>
            <a:ext cx="4589899" cy="6286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637436"/>
            <a:ext cx="4589899" cy="62862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4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7490"/>
            <a:ext cx="9314796" cy="19150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428736"/>
            <a:ext cx="4568805" cy="119028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619022"/>
            <a:ext cx="4568805" cy="53230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428736"/>
            <a:ext cx="4591306" cy="1190286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619022"/>
            <a:ext cx="4591306" cy="53230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7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70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60506"/>
            <a:ext cx="3483205" cy="2311771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426511"/>
            <a:ext cx="5467380" cy="7040809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972276"/>
            <a:ext cx="3483205" cy="550651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04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60506"/>
            <a:ext cx="3483205" cy="2311771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426511"/>
            <a:ext cx="5467380" cy="7040809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972276"/>
            <a:ext cx="3483205" cy="550651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0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27490"/>
            <a:ext cx="9314796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637436"/>
            <a:ext cx="9314796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9182869"/>
            <a:ext cx="2429947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13E6-B5E3-074F-957D-93A44280D8C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9182869"/>
            <a:ext cx="364492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9182869"/>
            <a:ext cx="2429947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1CB2-C6EA-5244-9B2D-4D28F461A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6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2C3D9B2-5422-1A64-A151-659ABD2FFFE5}"/>
              </a:ext>
            </a:extLst>
          </p:cNvPr>
          <p:cNvGrpSpPr/>
          <p:nvPr/>
        </p:nvGrpSpPr>
        <p:grpSpPr>
          <a:xfrm>
            <a:off x="250845" y="644577"/>
            <a:ext cx="779488" cy="374754"/>
            <a:chOff x="359764" y="644577"/>
            <a:chExt cx="779488" cy="3747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32B52C-B08A-70E3-F410-74A708B49BD5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1ACC5B8-FEAC-0F46-F7FA-38498C6D2C00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844349-6795-A67F-7D6E-8F1C73D015A2}"/>
              </a:ext>
            </a:extLst>
          </p:cNvPr>
          <p:cNvGrpSpPr/>
          <p:nvPr/>
        </p:nvGrpSpPr>
        <p:grpSpPr>
          <a:xfrm>
            <a:off x="250845" y="1019331"/>
            <a:ext cx="779488" cy="374754"/>
            <a:chOff x="359764" y="644577"/>
            <a:chExt cx="779488" cy="3747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AB708B-C578-29CF-1A37-2B8EAD0ED51A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9A4968-0855-4934-9C80-A245295D8689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F4442C-0789-D341-7A76-5B22BAFE9426}"/>
              </a:ext>
            </a:extLst>
          </p:cNvPr>
          <p:cNvGrpSpPr/>
          <p:nvPr/>
        </p:nvGrpSpPr>
        <p:grpSpPr>
          <a:xfrm>
            <a:off x="250845" y="1394085"/>
            <a:ext cx="779488" cy="374754"/>
            <a:chOff x="359764" y="644577"/>
            <a:chExt cx="779488" cy="37475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3D69EB-9071-FD93-F9F0-C315D14FA2CC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325776D-25B1-88EA-3D9A-A7F6AC5D30DA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359E14E-7139-4628-D72D-E74FB3AF0B45}"/>
              </a:ext>
            </a:extLst>
          </p:cNvPr>
          <p:cNvGrpSpPr/>
          <p:nvPr/>
        </p:nvGrpSpPr>
        <p:grpSpPr>
          <a:xfrm>
            <a:off x="250845" y="2134320"/>
            <a:ext cx="779488" cy="374754"/>
            <a:chOff x="359764" y="644577"/>
            <a:chExt cx="779488" cy="37475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5BF9C1C-0180-A78E-D5DD-2A6BA4218776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BB7DA2D-399C-D97C-40E7-F6C33CDB5101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A29A6BF-B7D7-3A41-7C2D-437B5AD52EF6}"/>
              </a:ext>
            </a:extLst>
          </p:cNvPr>
          <p:cNvGrpSpPr/>
          <p:nvPr/>
        </p:nvGrpSpPr>
        <p:grpSpPr>
          <a:xfrm>
            <a:off x="250845" y="2509074"/>
            <a:ext cx="779488" cy="374754"/>
            <a:chOff x="359764" y="644577"/>
            <a:chExt cx="779488" cy="37475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78FEB66-9AB9-F613-B73A-6B8D28232ED3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DC15CD2-8807-DCEB-7840-90DEC2C09CDA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81ABA3B-B351-89CB-70D8-052A53121EBD}"/>
              </a:ext>
            </a:extLst>
          </p:cNvPr>
          <p:cNvGrpSpPr/>
          <p:nvPr/>
        </p:nvGrpSpPr>
        <p:grpSpPr>
          <a:xfrm>
            <a:off x="250845" y="2883828"/>
            <a:ext cx="779488" cy="374754"/>
            <a:chOff x="359764" y="644577"/>
            <a:chExt cx="779488" cy="37475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69776A-A4E0-EDA3-D5D4-E501C4D242C7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13DC185-022C-FB66-937D-CF459BBDB271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C62979C-C042-5255-5E87-C482480B61CF}"/>
              </a:ext>
            </a:extLst>
          </p:cNvPr>
          <p:cNvGrpSpPr/>
          <p:nvPr/>
        </p:nvGrpSpPr>
        <p:grpSpPr>
          <a:xfrm>
            <a:off x="250845" y="3258582"/>
            <a:ext cx="779488" cy="374754"/>
            <a:chOff x="359764" y="644577"/>
            <a:chExt cx="779488" cy="37475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B26DAFD-0E6A-A3EF-4499-3C6DBEFD072F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9CD1CAC-29DB-31EC-237F-9D5DC001665D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B0B1FA7-5EF6-E826-8A97-989B27718FB0}"/>
              </a:ext>
            </a:extLst>
          </p:cNvPr>
          <p:cNvGrpSpPr/>
          <p:nvPr/>
        </p:nvGrpSpPr>
        <p:grpSpPr>
          <a:xfrm>
            <a:off x="1030332" y="2209271"/>
            <a:ext cx="584616" cy="224852"/>
            <a:chOff x="1139252" y="719528"/>
            <a:chExt cx="584616" cy="224852"/>
          </a:xfrm>
        </p:grpSpPr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78B7523F-D4E9-5BEF-A1AD-7190BCC02BEF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01534FD-7397-FF83-010F-D1ABD432B1F5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4E95710-65C7-CEFB-A5CF-9BE9EF1CCCB3}"/>
              </a:ext>
            </a:extLst>
          </p:cNvPr>
          <p:cNvGrpSpPr/>
          <p:nvPr/>
        </p:nvGrpSpPr>
        <p:grpSpPr>
          <a:xfrm>
            <a:off x="1030332" y="1094232"/>
            <a:ext cx="584616" cy="224852"/>
            <a:chOff x="1139252" y="719528"/>
            <a:chExt cx="584616" cy="224852"/>
          </a:xfrm>
        </p:grpSpPr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FD09E5EC-98CB-6317-7581-144E5A33C7A6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ADEDB1B-A58A-652C-1828-9046F3E18A82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59C54B4-6F65-C0EB-3596-90B3154584F8}"/>
              </a:ext>
            </a:extLst>
          </p:cNvPr>
          <p:cNvGrpSpPr/>
          <p:nvPr/>
        </p:nvGrpSpPr>
        <p:grpSpPr>
          <a:xfrm>
            <a:off x="1030332" y="1468936"/>
            <a:ext cx="584616" cy="224852"/>
            <a:chOff x="1139252" y="719528"/>
            <a:chExt cx="584616" cy="224852"/>
          </a:xfrm>
        </p:grpSpPr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0E20CE4D-5F23-FEBA-7700-EC2401D3684E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702AE33-CFE3-462D-A7D7-C2086AAE3D5D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E8776652-86E4-0E73-9055-D2964960A7D0}"/>
              </a:ext>
            </a:extLst>
          </p:cNvPr>
          <p:cNvSpPr/>
          <p:nvPr/>
        </p:nvSpPr>
        <p:spPr>
          <a:xfrm>
            <a:off x="2696740" y="858468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A0F1C77-91DE-443B-0167-784DB33C176E}"/>
              </a:ext>
            </a:extLst>
          </p:cNvPr>
          <p:cNvSpPr/>
          <p:nvPr/>
        </p:nvSpPr>
        <p:spPr>
          <a:xfrm>
            <a:off x="2696740" y="1233222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93521852-47F0-AA13-11DC-767EE7309ACB}"/>
              </a:ext>
            </a:extLst>
          </p:cNvPr>
          <p:cNvGrpSpPr/>
          <p:nvPr/>
        </p:nvGrpSpPr>
        <p:grpSpPr>
          <a:xfrm>
            <a:off x="2696740" y="1607976"/>
            <a:ext cx="779488" cy="374754"/>
            <a:chOff x="359764" y="644577"/>
            <a:chExt cx="779488" cy="374754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A80EF7B-79FC-C6A0-0E82-3D3E1320F82B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618C693-4200-4725-3C89-6177D4B954DB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CBC2B665-3E56-8F45-8313-B3BAB61A8FD3}"/>
              </a:ext>
            </a:extLst>
          </p:cNvPr>
          <p:cNvSpPr/>
          <p:nvPr/>
        </p:nvSpPr>
        <p:spPr>
          <a:xfrm>
            <a:off x="2696740" y="1982730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035CC408-06D1-E526-07CB-05BA3D3FE409}"/>
              </a:ext>
            </a:extLst>
          </p:cNvPr>
          <p:cNvGrpSpPr/>
          <p:nvPr/>
        </p:nvGrpSpPr>
        <p:grpSpPr>
          <a:xfrm>
            <a:off x="3476227" y="1308123"/>
            <a:ext cx="584616" cy="224852"/>
            <a:chOff x="1139252" y="719528"/>
            <a:chExt cx="584616" cy="224852"/>
          </a:xfrm>
        </p:grpSpPr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F3106EBB-7537-38AC-01D3-09C3F4EFE78F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76DA8A17-21CF-CDEB-C0D5-2AAE09064D9A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7656A50-ED87-8AB8-3709-B8F058875150}"/>
              </a:ext>
            </a:extLst>
          </p:cNvPr>
          <p:cNvGrpSpPr/>
          <p:nvPr/>
        </p:nvGrpSpPr>
        <p:grpSpPr>
          <a:xfrm>
            <a:off x="3476227" y="2057531"/>
            <a:ext cx="584616" cy="224852"/>
            <a:chOff x="1139252" y="719528"/>
            <a:chExt cx="584616" cy="224852"/>
          </a:xfrm>
        </p:grpSpPr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988B2CD1-6A16-A02E-CFA7-4F07AB3C0E8B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DE2B2BB2-AC6F-4249-4AB4-2D8398A105FF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00DEB7A-AFB4-A553-EB2D-020CFAEE61AD}"/>
              </a:ext>
            </a:extLst>
          </p:cNvPr>
          <p:cNvGrpSpPr/>
          <p:nvPr/>
        </p:nvGrpSpPr>
        <p:grpSpPr>
          <a:xfrm>
            <a:off x="3471229" y="933419"/>
            <a:ext cx="584616" cy="224852"/>
            <a:chOff x="1139252" y="719528"/>
            <a:chExt cx="584616" cy="224852"/>
          </a:xfrm>
        </p:grpSpPr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F16C2B81-7497-6044-3466-2C28F8CA19D2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2200C51C-B157-135C-981E-5A58F0F5BF86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B435B91-9875-B65F-5496-A5E92147DFDD}"/>
              </a:ext>
            </a:extLst>
          </p:cNvPr>
          <p:cNvSpPr txBox="1"/>
          <p:nvPr/>
        </p:nvSpPr>
        <p:spPr>
          <a:xfrm>
            <a:off x="2406931" y="483665"/>
            <a:ext cx="13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一级索引表</a:t>
            </a:r>
          </a:p>
        </p:txBody>
      </p:sp>
      <p:sp>
        <p:nvSpPr>
          <p:cNvPr id="137" name="右大括号 136">
            <a:extLst>
              <a:ext uri="{FF2B5EF4-FFF2-40B4-BE49-F238E27FC236}">
                <a16:creationId xmlns:a16="http://schemas.microsoft.com/office/drawing/2014/main" id="{8856F8B4-2A8E-78E1-2E8E-F692BF1624F9}"/>
              </a:ext>
            </a:extLst>
          </p:cNvPr>
          <p:cNvSpPr/>
          <p:nvPr/>
        </p:nvSpPr>
        <p:spPr>
          <a:xfrm>
            <a:off x="4055845" y="1008171"/>
            <a:ext cx="224852" cy="1161787"/>
          </a:xfrm>
          <a:prstGeom prst="rightBrace">
            <a:avLst>
              <a:gd name="adj1" fmla="val 3789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6AED2ED-57E1-6C58-4D23-781447FB3422}"/>
              </a:ext>
            </a:extLst>
          </p:cNvPr>
          <p:cNvSpPr txBox="1"/>
          <p:nvPr/>
        </p:nvSpPr>
        <p:spPr>
          <a:xfrm>
            <a:off x="4096682" y="852997"/>
            <a:ext cx="674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个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物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理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</a:t>
            </a:r>
          </a:p>
        </p:txBody>
      </p:sp>
      <p:sp>
        <p:nvSpPr>
          <p:cNvPr id="139" name="右大括号 138">
            <a:extLst>
              <a:ext uri="{FF2B5EF4-FFF2-40B4-BE49-F238E27FC236}">
                <a16:creationId xmlns:a16="http://schemas.microsoft.com/office/drawing/2014/main" id="{4A94A568-CD20-7D04-2187-DDEAED008E5F}"/>
              </a:ext>
            </a:extLst>
          </p:cNvPr>
          <p:cNvSpPr/>
          <p:nvPr/>
        </p:nvSpPr>
        <p:spPr>
          <a:xfrm>
            <a:off x="1623884" y="831955"/>
            <a:ext cx="180938" cy="1489743"/>
          </a:xfrm>
          <a:prstGeom prst="rightBrace">
            <a:avLst>
              <a:gd name="adj1" fmla="val 3789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499A569-16BB-71F3-BFF0-56D3AC451272}"/>
              </a:ext>
            </a:extLst>
          </p:cNvPr>
          <p:cNvSpPr txBox="1"/>
          <p:nvPr/>
        </p:nvSpPr>
        <p:spPr>
          <a:xfrm>
            <a:off x="1628110" y="826562"/>
            <a:ext cx="674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个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物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理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</a:t>
            </a:r>
          </a:p>
        </p:txBody>
      </p:sp>
      <p:cxnSp>
        <p:nvCxnSpPr>
          <p:cNvPr id="142" name="肘形连接符 141">
            <a:extLst>
              <a:ext uri="{FF2B5EF4-FFF2-40B4-BE49-F238E27FC236}">
                <a16:creationId xmlns:a16="http://schemas.microsoft.com/office/drawing/2014/main" id="{06117704-7695-BE8E-B882-D27A430BE885}"/>
              </a:ext>
            </a:extLst>
          </p:cNvPr>
          <p:cNvCxnSpPr>
            <a:stCxn id="35" idx="3"/>
            <a:endCxn id="110" idx="1"/>
          </p:cNvCxnSpPr>
          <p:nvPr/>
        </p:nvCxnSpPr>
        <p:spPr>
          <a:xfrm flipV="1">
            <a:off x="1030334" y="1045845"/>
            <a:ext cx="1666407" cy="1650606"/>
          </a:xfrm>
          <a:prstGeom prst="bentConnector3">
            <a:avLst>
              <a:gd name="adj1" fmla="val 790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71019F58-94A3-782A-F7D4-73783E24947B}"/>
              </a:ext>
            </a:extLst>
          </p:cNvPr>
          <p:cNvGrpSpPr/>
          <p:nvPr/>
        </p:nvGrpSpPr>
        <p:grpSpPr>
          <a:xfrm>
            <a:off x="250845" y="1764432"/>
            <a:ext cx="779488" cy="374754"/>
            <a:chOff x="359764" y="644577"/>
            <a:chExt cx="779488" cy="374754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AC2B7320-057A-F772-DA91-D5E341CB163C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8FEB4A03-25F4-4B26-C170-796191CDDD46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8D1DCBBC-6EE5-EA61-15D1-7729CD75A3AB}"/>
              </a:ext>
            </a:extLst>
          </p:cNvPr>
          <p:cNvSpPr/>
          <p:nvPr/>
        </p:nvSpPr>
        <p:spPr>
          <a:xfrm>
            <a:off x="2694240" y="2884338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82FE8A1-4799-A6F3-1D0D-7C12A4F4375F}"/>
              </a:ext>
            </a:extLst>
          </p:cNvPr>
          <p:cNvSpPr/>
          <p:nvPr/>
        </p:nvSpPr>
        <p:spPr>
          <a:xfrm>
            <a:off x="2694240" y="3259092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3EE5E84-8283-D8B5-6DC4-9B5C0AF8974D}"/>
              </a:ext>
            </a:extLst>
          </p:cNvPr>
          <p:cNvGrpSpPr/>
          <p:nvPr/>
        </p:nvGrpSpPr>
        <p:grpSpPr>
          <a:xfrm>
            <a:off x="2694240" y="3633846"/>
            <a:ext cx="779488" cy="374754"/>
            <a:chOff x="359764" y="644577"/>
            <a:chExt cx="779488" cy="374754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8199ED4C-E0E2-796E-FEAC-4F78E5001F99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88880E44-1498-348B-F317-041D61D8F45A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1" name="矩形 170">
            <a:extLst>
              <a:ext uri="{FF2B5EF4-FFF2-40B4-BE49-F238E27FC236}">
                <a16:creationId xmlns:a16="http://schemas.microsoft.com/office/drawing/2014/main" id="{8CE6F9EF-41BF-99EA-E732-E393E098EC85}"/>
              </a:ext>
            </a:extLst>
          </p:cNvPr>
          <p:cNvSpPr/>
          <p:nvPr/>
        </p:nvSpPr>
        <p:spPr>
          <a:xfrm>
            <a:off x="2694240" y="4008600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070F7691-CE3F-2E89-583D-5449F2E94116}"/>
              </a:ext>
            </a:extLst>
          </p:cNvPr>
          <p:cNvSpPr txBox="1"/>
          <p:nvPr/>
        </p:nvSpPr>
        <p:spPr>
          <a:xfrm>
            <a:off x="2404431" y="2509535"/>
            <a:ext cx="13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一级索引表</a:t>
            </a:r>
          </a:p>
        </p:txBody>
      </p: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3F522ED0-DBD6-0FCD-78F2-4C39C6BE823B}"/>
              </a:ext>
            </a:extLst>
          </p:cNvPr>
          <p:cNvCxnSpPr>
            <a:cxnSpLocks/>
            <a:stCxn id="38" idx="3"/>
            <a:endCxn id="166" idx="1"/>
          </p:cNvCxnSpPr>
          <p:nvPr/>
        </p:nvCxnSpPr>
        <p:spPr>
          <a:xfrm>
            <a:off x="1030334" y="3071205"/>
            <a:ext cx="1663907" cy="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AB5BEB68-8D3F-989F-ECC9-32DD588EB928}"/>
              </a:ext>
            </a:extLst>
          </p:cNvPr>
          <p:cNvSpPr/>
          <p:nvPr/>
        </p:nvSpPr>
        <p:spPr>
          <a:xfrm>
            <a:off x="2691741" y="4962104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F04C12C-EEBA-1E1F-604D-0F2179FAAFE1}"/>
              </a:ext>
            </a:extLst>
          </p:cNvPr>
          <p:cNvSpPr/>
          <p:nvPr/>
        </p:nvSpPr>
        <p:spPr>
          <a:xfrm>
            <a:off x="2691741" y="5336858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DA7B43DE-5B5B-CC46-03F5-5A19CC38EA52}"/>
              </a:ext>
            </a:extLst>
          </p:cNvPr>
          <p:cNvGrpSpPr/>
          <p:nvPr/>
        </p:nvGrpSpPr>
        <p:grpSpPr>
          <a:xfrm>
            <a:off x="2691741" y="5711612"/>
            <a:ext cx="779488" cy="374754"/>
            <a:chOff x="359764" y="644577"/>
            <a:chExt cx="779488" cy="37475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9A475F54-01B5-627B-3EA1-602BE6E7A44D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5AF0193D-9A71-9478-29F9-7C2E9A5AB44A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4" name="矩形 193">
            <a:extLst>
              <a:ext uri="{FF2B5EF4-FFF2-40B4-BE49-F238E27FC236}">
                <a16:creationId xmlns:a16="http://schemas.microsoft.com/office/drawing/2014/main" id="{D14E57F6-9351-8502-0B7C-9C7C1637391F}"/>
              </a:ext>
            </a:extLst>
          </p:cNvPr>
          <p:cNvSpPr/>
          <p:nvPr/>
        </p:nvSpPr>
        <p:spPr>
          <a:xfrm>
            <a:off x="2691741" y="6086366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F61D04B1-2C9B-1789-0BF0-FC939D7148EA}"/>
              </a:ext>
            </a:extLst>
          </p:cNvPr>
          <p:cNvSpPr txBox="1"/>
          <p:nvPr/>
        </p:nvSpPr>
        <p:spPr>
          <a:xfrm>
            <a:off x="2401932" y="4587301"/>
            <a:ext cx="13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一级索引表</a:t>
            </a:r>
          </a:p>
        </p:txBody>
      </p: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30555E3A-0F3D-F076-5E36-4C8A0A7484CB}"/>
              </a:ext>
            </a:extLst>
          </p:cNvPr>
          <p:cNvCxnSpPr>
            <a:stCxn id="41" idx="3"/>
            <a:endCxn id="189" idx="1"/>
          </p:cNvCxnSpPr>
          <p:nvPr/>
        </p:nvCxnSpPr>
        <p:spPr>
          <a:xfrm>
            <a:off x="1030333" y="3445959"/>
            <a:ext cx="1661408" cy="1703522"/>
          </a:xfrm>
          <a:prstGeom prst="bentConnector3">
            <a:avLst>
              <a:gd name="adj1" fmla="val 765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3B58322E-E232-EE6B-56BE-9255C3395EC9}"/>
              </a:ext>
            </a:extLst>
          </p:cNvPr>
          <p:cNvSpPr/>
          <p:nvPr/>
        </p:nvSpPr>
        <p:spPr>
          <a:xfrm>
            <a:off x="7554831" y="858468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60EA1C6E-34DF-1A0A-5C72-2888BA20FB02}"/>
              </a:ext>
            </a:extLst>
          </p:cNvPr>
          <p:cNvSpPr/>
          <p:nvPr/>
        </p:nvSpPr>
        <p:spPr>
          <a:xfrm>
            <a:off x="7554831" y="1233222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A993CCAB-A27A-A801-6C94-F2655B1ADBA0}"/>
              </a:ext>
            </a:extLst>
          </p:cNvPr>
          <p:cNvGrpSpPr/>
          <p:nvPr/>
        </p:nvGrpSpPr>
        <p:grpSpPr>
          <a:xfrm>
            <a:off x="7554831" y="1607976"/>
            <a:ext cx="779488" cy="374754"/>
            <a:chOff x="359764" y="644577"/>
            <a:chExt cx="779488" cy="374754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8227D8FA-082B-AC65-9450-3F655CE2C813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7BA65ECE-2B18-6A27-FC87-A63F37E3E738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9" name="矩形 218">
            <a:extLst>
              <a:ext uri="{FF2B5EF4-FFF2-40B4-BE49-F238E27FC236}">
                <a16:creationId xmlns:a16="http://schemas.microsoft.com/office/drawing/2014/main" id="{FFE9E939-C2B4-9CD0-CE62-9267A4AF04FF}"/>
              </a:ext>
            </a:extLst>
          </p:cNvPr>
          <p:cNvSpPr/>
          <p:nvPr/>
        </p:nvSpPr>
        <p:spPr>
          <a:xfrm>
            <a:off x="7554831" y="1982730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113C6310-7AC8-6FD0-F463-07172E074F79}"/>
              </a:ext>
            </a:extLst>
          </p:cNvPr>
          <p:cNvGrpSpPr/>
          <p:nvPr/>
        </p:nvGrpSpPr>
        <p:grpSpPr>
          <a:xfrm>
            <a:off x="8334318" y="1308123"/>
            <a:ext cx="584616" cy="224852"/>
            <a:chOff x="1139252" y="719528"/>
            <a:chExt cx="584616" cy="224852"/>
          </a:xfrm>
        </p:grpSpPr>
        <p:cxnSp>
          <p:nvCxnSpPr>
            <p:cNvPr id="221" name="直线箭头连接符 220">
              <a:extLst>
                <a:ext uri="{FF2B5EF4-FFF2-40B4-BE49-F238E27FC236}">
                  <a16:creationId xmlns:a16="http://schemas.microsoft.com/office/drawing/2014/main" id="{1E20CFA0-55DE-66E5-2659-5AF5B578B77A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38818A4C-39A2-3004-106B-F01847674D8A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A61F4E1F-FBDC-78CB-9247-131ED346E905}"/>
              </a:ext>
            </a:extLst>
          </p:cNvPr>
          <p:cNvGrpSpPr/>
          <p:nvPr/>
        </p:nvGrpSpPr>
        <p:grpSpPr>
          <a:xfrm>
            <a:off x="8334318" y="2057531"/>
            <a:ext cx="584616" cy="224852"/>
            <a:chOff x="1139252" y="719528"/>
            <a:chExt cx="584616" cy="224852"/>
          </a:xfrm>
        </p:grpSpPr>
        <p:cxnSp>
          <p:nvCxnSpPr>
            <p:cNvPr id="224" name="直线箭头连接符 223">
              <a:extLst>
                <a:ext uri="{FF2B5EF4-FFF2-40B4-BE49-F238E27FC236}">
                  <a16:creationId xmlns:a16="http://schemas.microsoft.com/office/drawing/2014/main" id="{CEFBC9D4-1ED6-3E9E-2E2F-937158CF993B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6B2F32B6-ABD6-81C9-4741-F8A8CF2105E1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BC2FDF-D712-A8FE-ECBE-C3CCE26D5213}"/>
              </a:ext>
            </a:extLst>
          </p:cNvPr>
          <p:cNvGrpSpPr/>
          <p:nvPr/>
        </p:nvGrpSpPr>
        <p:grpSpPr>
          <a:xfrm>
            <a:off x="8329320" y="933419"/>
            <a:ext cx="584616" cy="224852"/>
            <a:chOff x="1139252" y="719528"/>
            <a:chExt cx="584616" cy="224852"/>
          </a:xfrm>
        </p:grpSpPr>
        <p:cxnSp>
          <p:nvCxnSpPr>
            <p:cNvPr id="227" name="直线箭头连接符 226">
              <a:extLst>
                <a:ext uri="{FF2B5EF4-FFF2-40B4-BE49-F238E27FC236}">
                  <a16:creationId xmlns:a16="http://schemas.microsoft.com/office/drawing/2014/main" id="{68259F42-8108-A22D-1660-3490766AEFF3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AB389C3F-C916-608A-C9C8-2BE8812ACDF2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9" name="文本框 228">
            <a:extLst>
              <a:ext uri="{FF2B5EF4-FFF2-40B4-BE49-F238E27FC236}">
                <a16:creationId xmlns:a16="http://schemas.microsoft.com/office/drawing/2014/main" id="{02DD69A9-8898-4B5E-1C02-CA20B7AC93C8}"/>
              </a:ext>
            </a:extLst>
          </p:cNvPr>
          <p:cNvSpPr txBox="1"/>
          <p:nvPr/>
        </p:nvSpPr>
        <p:spPr>
          <a:xfrm>
            <a:off x="7265022" y="483665"/>
            <a:ext cx="13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二级索引表</a:t>
            </a:r>
          </a:p>
        </p:txBody>
      </p:sp>
      <p:sp>
        <p:nvSpPr>
          <p:cNvPr id="230" name="右大括号 229">
            <a:extLst>
              <a:ext uri="{FF2B5EF4-FFF2-40B4-BE49-F238E27FC236}">
                <a16:creationId xmlns:a16="http://schemas.microsoft.com/office/drawing/2014/main" id="{776FD5DF-2A9C-2A2D-7276-481C38C51803}"/>
              </a:ext>
            </a:extLst>
          </p:cNvPr>
          <p:cNvSpPr/>
          <p:nvPr/>
        </p:nvSpPr>
        <p:spPr>
          <a:xfrm>
            <a:off x="8913936" y="1008171"/>
            <a:ext cx="224852" cy="3132792"/>
          </a:xfrm>
          <a:prstGeom prst="rightBrace">
            <a:avLst>
              <a:gd name="adj1" fmla="val 3789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4B915BE4-8B24-E8E0-3696-40D857192BB9}"/>
              </a:ext>
            </a:extLst>
          </p:cNvPr>
          <p:cNvSpPr/>
          <p:nvPr/>
        </p:nvSpPr>
        <p:spPr>
          <a:xfrm>
            <a:off x="7552332" y="2829474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696AF13-5A14-1E09-163E-67D446C63AFB}"/>
              </a:ext>
            </a:extLst>
          </p:cNvPr>
          <p:cNvSpPr/>
          <p:nvPr/>
        </p:nvSpPr>
        <p:spPr>
          <a:xfrm>
            <a:off x="7552332" y="3204228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3FABB6F8-DDBE-9AEA-57CA-E80C36E8A805}"/>
              </a:ext>
            </a:extLst>
          </p:cNvPr>
          <p:cNvGrpSpPr/>
          <p:nvPr/>
        </p:nvGrpSpPr>
        <p:grpSpPr>
          <a:xfrm>
            <a:off x="7552332" y="3578982"/>
            <a:ext cx="779488" cy="374754"/>
            <a:chOff x="359764" y="644577"/>
            <a:chExt cx="779488" cy="374754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39836771-3C2D-D178-A442-51AFE78BD422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2882A16B-D3C1-A47D-746E-FB24CA525284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6" name="矩形 235">
            <a:extLst>
              <a:ext uri="{FF2B5EF4-FFF2-40B4-BE49-F238E27FC236}">
                <a16:creationId xmlns:a16="http://schemas.microsoft.com/office/drawing/2014/main" id="{472B0C38-AC25-3B02-DBB8-4F63291C91DE}"/>
              </a:ext>
            </a:extLst>
          </p:cNvPr>
          <p:cNvSpPr/>
          <p:nvPr/>
        </p:nvSpPr>
        <p:spPr>
          <a:xfrm>
            <a:off x="7552332" y="3953736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1A38B151-6BBB-9413-4DE3-F20664972906}"/>
              </a:ext>
            </a:extLst>
          </p:cNvPr>
          <p:cNvGrpSpPr/>
          <p:nvPr/>
        </p:nvGrpSpPr>
        <p:grpSpPr>
          <a:xfrm>
            <a:off x="8331819" y="3279129"/>
            <a:ext cx="584616" cy="224852"/>
            <a:chOff x="1139252" y="719528"/>
            <a:chExt cx="584616" cy="224852"/>
          </a:xfrm>
        </p:grpSpPr>
        <p:cxnSp>
          <p:nvCxnSpPr>
            <p:cNvPr id="238" name="直线箭头连接符 237">
              <a:extLst>
                <a:ext uri="{FF2B5EF4-FFF2-40B4-BE49-F238E27FC236}">
                  <a16:creationId xmlns:a16="http://schemas.microsoft.com/office/drawing/2014/main" id="{EB4F2F68-3F24-A1AC-8058-01DA3B5B6BC5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96230938-9A1C-7510-DE5B-430405EF342E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FECAA84-860B-FF67-89EC-7517D4CA2CE2}"/>
              </a:ext>
            </a:extLst>
          </p:cNvPr>
          <p:cNvGrpSpPr/>
          <p:nvPr/>
        </p:nvGrpSpPr>
        <p:grpSpPr>
          <a:xfrm>
            <a:off x="8331819" y="4028537"/>
            <a:ext cx="584616" cy="224852"/>
            <a:chOff x="1139252" y="719528"/>
            <a:chExt cx="584616" cy="224852"/>
          </a:xfrm>
        </p:grpSpPr>
        <p:cxnSp>
          <p:nvCxnSpPr>
            <p:cNvPr id="241" name="直线箭头连接符 240">
              <a:extLst>
                <a:ext uri="{FF2B5EF4-FFF2-40B4-BE49-F238E27FC236}">
                  <a16:creationId xmlns:a16="http://schemas.microsoft.com/office/drawing/2014/main" id="{4CBBD71F-F6C5-F87C-5E33-DAAA030DA4D9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46481E08-05BA-B4D2-F583-13A0D91DEF81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F553A5EF-2ACC-C17B-1B89-9631C9C55DB1}"/>
              </a:ext>
            </a:extLst>
          </p:cNvPr>
          <p:cNvGrpSpPr/>
          <p:nvPr/>
        </p:nvGrpSpPr>
        <p:grpSpPr>
          <a:xfrm>
            <a:off x="8326821" y="2904425"/>
            <a:ext cx="584616" cy="224852"/>
            <a:chOff x="1139252" y="719528"/>
            <a:chExt cx="584616" cy="224852"/>
          </a:xfrm>
        </p:grpSpPr>
        <p:cxnSp>
          <p:nvCxnSpPr>
            <p:cNvPr id="244" name="直线箭头连接符 243">
              <a:extLst>
                <a:ext uri="{FF2B5EF4-FFF2-40B4-BE49-F238E27FC236}">
                  <a16:creationId xmlns:a16="http://schemas.microsoft.com/office/drawing/2014/main" id="{D2F5B9C5-E551-167A-F815-BEA36F776B2F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64E7699D-3577-142B-9B22-9AB1C50C5294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48" name="肘形连接符 247">
            <a:extLst>
              <a:ext uri="{FF2B5EF4-FFF2-40B4-BE49-F238E27FC236}">
                <a16:creationId xmlns:a16="http://schemas.microsoft.com/office/drawing/2014/main" id="{625C6EEB-7E26-AC38-4511-30B8D62E58EB}"/>
              </a:ext>
            </a:extLst>
          </p:cNvPr>
          <p:cNvCxnSpPr>
            <a:stCxn id="166" idx="3"/>
            <a:endCxn id="214" idx="1"/>
          </p:cNvCxnSpPr>
          <p:nvPr/>
        </p:nvCxnSpPr>
        <p:spPr>
          <a:xfrm flipV="1">
            <a:off x="3473728" y="1045845"/>
            <a:ext cx="4081103" cy="2025870"/>
          </a:xfrm>
          <a:prstGeom prst="bentConnector3">
            <a:avLst>
              <a:gd name="adj1" fmla="val 9077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连接符 249">
            <a:extLst>
              <a:ext uri="{FF2B5EF4-FFF2-40B4-BE49-F238E27FC236}">
                <a16:creationId xmlns:a16="http://schemas.microsoft.com/office/drawing/2014/main" id="{9E98AD70-C801-AC71-3399-2A5D9D5DA2D9}"/>
              </a:ext>
            </a:extLst>
          </p:cNvPr>
          <p:cNvCxnSpPr>
            <a:cxnSpLocks/>
            <a:stCxn id="171" idx="3"/>
            <a:endCxn id="231" idx="1"/>
          </p:cNvCxnSpPr>
          <p:nvPr/>
        </p:nvCxnSpPr>
        <p:spPr>
          <a:xfrm flipV="1">
            <a:off x="3473728" y="3016851"/>
            <a:ext cx="4078604" cy="1179126"/>
          </a:xfrm>
          <a:prstGeom prst="bentConnector3">
            <a:avLst>
              <a:gd name="adj1" fmla="val 952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C8113F10-2859-AAFC-FBCB-623A95D3526D}"/>
                  </a:ext>
                </a:extLst>
              </p:cNvPr>
              <p:cNvSpPr txBox="1"/>
              <p:nvPr/>
            </p:nvSpPr>
            <p:spPr>
              <a:xfrm>
                <a:off x="9014770" y="2209271"/>
                <a:ext cx="12868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  <a:r>
                  <a:rPr kumimoji="1" lang="zh-CN" altLang="en-US" dirty="0">
                    <a:latin typeface="FZShuSong-Z01" panose="02000000000000000000" pitchFamily="2" charset="-122"/>
                    <a:ea typeface="FZShuSong-Z01" panose="02000000000000000000" pitchFamily="2" charset="-122"/>
                  </a:rPr>
                  <a:t>个物理块</a:t>
                </a:r>
              </a:p>
            </p:txBody>
          </p:sp>
        </mc:Choice>
        <mc:Fallback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C8113F10-2859-AAFC-FBCB-623A95D35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770" y="2209271"/>
                <a:ext cx="1286881" cy="646331"/>
              </a:xfrm>
              <a:prstGeom prst="rect">
                <a:avLst/>
              </a:prstGeom>
              <a:blipFill>
                <a:blip r:embed="rId2"/>
                <a:stretch>
                  <a:fillRect l="-1942" t="-3846" r="-2913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文本框 258">
            <a:extLst>
              <a:ext uri="{FF2B5EF4-FFF2-40B4-BE49-F238E27FC236}">
                <a16:creationId xmlns:a16="http://schemas.microsoft.com/office/drawing/2014/main" id="{F8733B15-DEBF-23EB-96BB-8145DA07A563}"/>
              </a:ext>
            </a:extLst>
          </p:cNvPr>
          <p:cNvSpPr txBox="1"/>
          <p:nvPr/>
        </p:nvSpPr>
        <p:spPr>
          <a:xfrm>
            <a:off x="5137635" y="3451596"/>
            <a:ext cx="461665" cy="374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F53F3626-0656-AD00-1227-C389529194E8}"/>
              </a:ext>
            </a:extLst>
          </p:cNvPr>
          <p:cNvSpPr/>
          <p:nvPr/>
        </p:nvSpPr>
        <p:spPr>
          <a:xfrm>
            <a:off x="5077219" y="4956682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5EBE40A3-666A-DBD2-ECDA-D40AFE2CE025}"/>
              </a:ext>
            </a:extLst>
          </p:cNvPr>
          <p:cNvSpPr/>
          <p:nvPr/>
        </p:nvSpPr>
        <p:spPr>
          <a:xfrm>
            <a:off x="5077219" y="5331436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4178EE52-0750-F498-0386-C61768A2A78C}"/>
              </a:ext>
            </a:extLst>
          </p:cNvPr>
          <p:cNvGrpSpPr/>
          <p:nvPr/>
        </p:nvGrpSpPr>
        <p:grpSpPr>
          <a:xfrm>
            <a:off x="5077219" y="5706190"/>
            <a:ext cx="779488" cy="374754"/>
            <a:chOff x="359764" y="644577"/>
            <a:chExt cx="779488" cy="374754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8DC3C2A6-C634-2DDC-082C-B5C1FC899DA3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3B562452-430D-C5C6-2A92-204944FFF85F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6" name="矩形 265">
            <a:extLst>
              <a:ext uri="{FF2B5EF4-FFF2-40B4-BE49-F238E27FC236}">
                <a16:creationId xmlns:a16="http://schemas.microsoft.com/office/drawing/2014/main" id="{2C439C7C-F62A-B9DD-78F3-BF145356261C}"/>
              </a:ext>
            </a:extLst>
          </p:cNvPr>
          <p:cNvSpPr/>
          <p:nvPr/>
        </p:nvSpPr>
        <p:spPr>
          <a:xfrm>
            <a:off x="5077219" y="6080944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E142D2E-DAC1-5B80-4971-BC3517713AEF}"/>
              </a:ext>
            </a:extLst>
          </p:cNvPr>
          <p:cNvSpPr txBox="1"/>
          <p:nvPr/>
        </p:nvSpPr>
        <p:spPr>
          <a:xfrm>
            <a:off x="4787410" y="4581879"/>
            <a:ext cx="13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二级索引表</a:t>
            </a: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43BACC9D-BE39-18DC-2DFD-007532C51D0E}"/>
              </a:ext>
            </a:extLst>
          </p:cNvPr>
          <p:cNvSpPr/>
          <p:nvPr/>
        </p:nvSpPr>
        <p:spPr>
          <a:xfrm>
            <a:off x="7554831" y="4953695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A7157811-AC24-1840-8E8A-7EF05C7EF24A}"/>
              </a:ext>
            </a:extLst>
          </p:cNvPr>
          <p:cNvSpPr/>
          <p:nvPr/>
        </p:nvSpPr>
        <p:spPr>
          <a:xfrm>
            <a:off x="7554831" y="5328449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CABB2389-1BD4-968D-F3B8-90F3752ABDBC}"/>
              </a:ext>
            </a:extLst>
          </p:cNvPr>
          <p:cNvGrpSpPr/>
          <p:nvPr/>
        </p:nvGrpSpPr>
        <p:grpSpPr>
          <a:xfrm>
            <a:off x="7554831" y="5703203"/>
            <a:ext cx="779488" cy="374754"/>
            <a:chOff x="359764" y="644577"/>
            <a:chExt cx="779488" cy="374754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2340A9E0-5EA8-C9A0-9E55-4A060FF9F617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050560A9-8323-4EEB-D1DA-17B77CFFFDB9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3" name="矩形 272">
            <a:extLst>
              <a:ext uri="{FF2B5EF4-FFF2-40B4-BE49-F238E27FC236}">
                <a16:creationId xmlns:a16="http://schemas.microsoft.com/office/drawing/2014/main" id="{BBC12B03-2D6F-5A40-B4C1-7CF33A1CE436}"/>
              </a:ext>
            </a:extLst>
          </p:cNvPr>
          <p:cNvSpPr/>
          <p:nvPr/>
        </p:nvSpPr>
        <p:spPr>
          <a:xfrm>
            <a:off x="7554831" y="6077957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C6F9C548-B949-8B6D-379F-9947115226E8}"/>
              </a:ext>
            </a:extLst>
          </p:cNvPr>
          <p:cNvGrpSpPr/>
          <p:nvPr/>
        </p:nvGrpSpPr>
        <p:grpSpPr>
          <a:xfrm>
            <a:off x="8334318" y="5403350"/>
            <a:ext cx="584616" cy="224852"/>
            <a:chOff x="1139252" y="719528"/>
            <a:chExt cx="584616" cy="224852"/>
          </a:xfrm>
        </p:grpSpPr>
        <p:cxnSp>
          <p:nvCxnSpPr>
            <p:cNvPr id="275" name="直线箭头连接符 274">
              <a:extLst>
                <a:ext uri="{FF2B5EF4-FFF2-40B4-BE49-F238E27FC236}">
                  <a16:creationId xmlns:a16="http://schemas.microsoft.com/office/drawing/2014/main" id="{575565D2-22C4-BC63-6BB8-C57CB3D88625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7BEB8E68-6EA3-1FC1-983F-D855E4B23309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CDF00DA6-A9BA-5F4D-0C2F-BEB5737DA35A}"/>
              </a:ext>
            </a:extLst>
          </p:cNvPr>
          <p:cNvGrpSpPr/>
          <p:nvPr/>
        </p:nvGrpSpPr>
        <p:grpSpPr>
          <a:xfrm>
            <a:off x="8334318" y="6152758"/>
            <a:ext cx="584616" cy="224852"/>
            <a:chOff x="1139252" y="719528"/>
            <a:chExt cx="584616" cy="224852"/>
          </a:xfrm>
        </p:grpSpPr>
        <p:cxnSp>
          <p:nvCxnSpPr>
            <p:cNvPr id="278" name="直线箭头连接符 277">
              <a:extLst>
                <a:ext uri="{FF2B5EF4-FFF2-40B4-BE49-F238E27FC236}">
                  <a16:creationId xmlns:a16="http://schemas.microsoft.com/office/drawing/2014/main" id="{15A18FA7-ED2B-6593-DDEF-96347A140C81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B92DB981-1365-96B8-E2F8-BFA09669C576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9A88ABC5-BAB6-0CFF-F19C-6B769B489143}"/>
              </a:ext>
            </a:extLst>
          </p:cNvPr>
          <p:cNvGrpSpPr/>
          <p:nvPr/>
        </p:nvGrpSpPr>
        <p:grpSpPr>
          <a:xfrm>
            <a:off x="8329320" y="5028646"/>
            <a:ext cx="584616" cy="224852"/>
            <a:chOff x="1139252" y="719528"/>
            <a:chExt cx="584616" cy="224852"/>
          </a:xfrm>
        </p:grpSpPr>
        <p:cxnSp>
          <p:nvCxnSpPr>
            <p:cNvPr id="281" name="直线箭头连接符 280">
              <a:extLst>
                <a:ext uri="{FF2B5EF4-FFF2-40B4-BE49-F238E27FC236}">
                  <a16:creationId xmlns:a16="http://schemas.microsoft.com/office/drawing/2014/main" id="{DE817650-14F2-FCBF-F0DD-7C10A8BD5572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3F49D9A0-840C-4193-516B-11126E47BAB4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3" name="文本框 282">
            <a:extLst>
              <a:ext uri="{FF2B5EF4-FFF2-40B4-BE49-F238E27FC236}">
                <a16:creationId xmlns:a16="http://schemas.microsoft.com/office/drawing/2014/main" id="{79AD8379-4B88-3016-67CB-D09BF7E2920C}"/>
              </a:ext>
            </a:extLst>
          </p:cNvPr>
          <p:cNvSpPr txBox="1"/>
          <p:nvPr/>
        </p:nvSpPr>
        <p:spPr>
          <a:xfrm>
            <a:off x="7327480" y="4596140"/>
            <a:ext cx="13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三级索引表</a:t>
            </a: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F23D38D3-EFC2-AD4F-2513-7627BFA88576}"/>
              </a:ext>
            </a:extLst>
          </p:cNvPr>
          <p:cNvSpPr/>
          <p:nvPr/>
        </p:nvSpPr>
        <p:spPr>
          <a:xfrm>
            <a:off x="5077219" y="7314394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60A54204-D96E-3CCE-18EB-FC9ED4158A2E}"/>
              </a:ext>
            </a:extLst>
          </p:cNvPr>
          <p:cNvSpPr/>
          <p:nvPr/>
        </p:nvSpPr>
        <p:spPr>
          <a:xfrm>
            <a:off x="5077219" y="7689148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40C58431-E46E-0F20-706D-0CB86CD3F1BE}"/>
              </a:ext>
            </a:extLst>
          </p:cNvPr>
          <p:cNvGrpSpPr/>
          <p:nvPr/>
        </p:nvGrpSpPr>
        <p:grpSpPr>
          <a:xfrm>
            <a:off x="5077219" y="8063902"/>
            <a:ext cx="779488" cy="374754"/>
            <a:chOff x="359764" y="644577"/>
            <a:chExt cx="779488" cy="374754"/>
          </a:xfrm>
        </p:grpSpPr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ED3D690B-7465-3028-ACA1-6E5C33E6B8C6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66B6AE2C-F8F1-81A5-273F-A844B9C43508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9" name="矩形 288">
            <a:extLst>
              <a:ext uri="{FF2B5EF4-FFF2-40B4-BE49-F238E27FC236}">
                <a16:creationId xmlns:a16="http://schemas.microsoft.com/office/drawing/2014/main" id="{7BF570A9-B15A-80A9-8203-16C645CCF442}"/>
              </a:ext>
            </a:extLst>
          </p:cNvPr>
          <p:cNvSpPr/>
          <p:nvPr/>
        </p:nvSpPr>
        <p:spPr>
          <a:xfrm>
            <a:off x="5077219" y="8438656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DB78FC2D-E575-216D-815D-C31F4DFE70DB}"/>
              </a:ext>
            </a:extLst>
          </p:cNvPr>
          <p:cNvSpPr txBox="1"/>
          <p:nvPr/>
        </p:nvSpPr>
        <p:spPr>
          <a:xfrm>
            <a:off x="4787410" y="6939591"/>
            <a:ext cx="13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二级索引表</a:t>
            </a: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D3D3A0D0-BB09-EFA7-E60F-C7AD180D0F85}"/>
              </a:ext>
            </a:extLst>
          </p:cNvPr>
          <p:cNvSpPr/>
          <p:nvPr/>
        </p:nvSpPr>
        <p:spPr>
          <a:xfrm>
            <a:off x="7554831" y="7311407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42DC538A-B89F-FB51-C2AC-97F2CF2F263C}"/>
              </a:ext>
            </a:extLst>
          </p:cNvPr>
          <p:cNvSpPr/>
          <p:nvPr/>
        </p:nvSpPr>
        <p:spPr>
          <a:xfrm>
            <a:off x="7554831" y="7686161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C0B7ECB4-AB76-DA71-CFC6-A137D0380C73}"/>
              </a:ext>
            </a:extLst>
          </p:cNvPr>
          <p:cNvGrpSpPr/>
          <p:nvPr/>
        </p:nvGrpSpPr>
        <p:grpSpPr>
          <a:xfrm>
            <a:off x="7554831" y="8060915"/>
            <a:ext cx="779488" cy="374754"/>
            <a:chOff x="359764" y="644577"/>
            <a:chExt cx="779488" cy="374754"/>
          </a:xfrm>
        </p:grpSpPr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25645FC2-6AA5-DC40-0D18-BCF3A937A4F2}"/>
                </a:ext>
              </a:extLst>
            </p:cNvPr>
            <p:cNvSpPr/>
            <p:nvPr/>
          </p:nvSpPr>
          <p:spPr>
            <a:xfrm>
              <a:off x="359764" y="644577"/>
              <a:ext cx="779488" cy="374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D1D0258B-9462-C04E-E094-054AB33A1FFC}"/>
                </a:ext>
              </a:extLst>
            </p:cNvPr>
            <p:cNvSpPr txBox="1"/>
            <p:nvPr/>
          </p:nvSpPr>
          <p:spPr>
            <a:xfrm>
              <a:off x="517160" y="644577"/>
              <a:ext cx="4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6" name="矩形 295">
            <a:extLst>
              <a:ext uri="{FF2B5EF4-FFF2-40B4-BE49-F238E27FC236}">
                <a16:creationId xmlns:a16="http://schemas.microsoft.com/office/drawing/2014/main" id="{63E7F305-2FD1-C831-6BBE-E98B87BD861F}"/>
              </a:ext>
            </a:extLst>
          </p:cNvPr>
          <p:cNvSpPr/>
          <p:nvPr/>
        </p:nvSpPr>
        <p:spPr>
          <a:xfrm>
            <a:off x="7554831" y="8435669"/>
            <a:ext cx="779488" cy="374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B407B976-F817-637D-00B9-942BE11EF2A6}"/>
              </a:ext>
            </a:extLst>
          </p:cNvPr>
          <p:cNvGrpSpPr/>
          <p:nvPr/>
        </p:nvGrpSpPr>
        <p:grpSpPr>
          <a:xfrm>
            <a:off x="8334318" y="7761062"/>
            <a:ext cx="584616" cy="224852"/>
            <a:chOff x="1139252" y="719528"/>
            <a:chExt cx="584616" cy="224852"/>
          </a:xfrm>
        </p:grpSpPr>
        <p:cxnSp>
          <p:nvCxnSpPr>
            <p:cNvPr id="298" name="直线箭头连接符 297">
              <a:extLst>
                <a:ext uri="{FF2B5EF4-FFF2-40B4-BE49-F238E27FC236}">
                  <a16:creationId xmlns:a16="http://schemas.microsoft.com/office/drawing/2014/main" id="{F437EFB9-1D5D-6FF2-F85D-2B80BBCE88E1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5B5AE23E-CB8F-ABE1-54F2-1D920ABC6AC8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DE49F859-0DC3-4277-DC0E-7565E42CDA1B}"/>
              </a:ext>
            </a:extLst>
          </p:cNvPr>
          <p:cNvGrpSpPr/>
          <p:nvPr/>
        </p:nvGrpSpPr>
        <p:grpSpPr>
          <a:xfrm>
            <a:off x="8334318" y="8510470"/>
            <a:ext cx="584616" cy="224852"/>
            <a:chOff x="1139252" y="719528"/>
            <a:chExt cx="584616" cy="224852"/>
          </a:xfrm>
        </p:grpSpPr>
        <p:cxnSp>
          <p:nvCxnSpPr>
            <p:cNvPr id="301" name="直线箭头连接符 300">
              <a:extLst>
                <a:ext uri="{FF2B5EF4-FFF2-40B4-BE49-F238E27FC236}">
                  <a16:creationId xmlns:a16="http://schemas.microsoft.com/office/drawing/2014/main" id="{D77A6ADF-7B99-766B-958A-91850B73CCA6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2827A334-470B-C64A-D1DE-2B2018905591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05ADA983-89D5-5F98-2739-29FC670FAE36}"/>
              </a:ext>
            </a:extLst>
          </p:cNvPr>
          <p:cNvGrpSpPr/>
          <p:nvPr/>
        </p:nvGrpSpPr>
        <p:grpSpPr>
          <a:xfrm>
            <a:off x="8329320" y="7386358"/>
            <a:ext cx="584616" cy="224852"/>
            <a:chOff x="1139252" y="719528"/>
            <a:chExt cx="584616" cy="224852"/>
          </a:xfrm>
        </p:grpSpPr>
        <p:cxnSp>
          <p:nvCxnSpPr>
            <p:cNvPr id="304" name="直线箭头连接符 303">
              <a:extLst>
                <a:ext uri="{FF2B5EF4-FFF2-40B4-BE49-F238E27FC236}">
                  <a16:creationId xmlns:a16="http://schemas.microsoft.com/office/drawing/2014/main" id="{4B68B1D9-3C35-1AC4-8C9F-58F234BFD469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26A6B81B-765A-8558-C6AE-45FED4B18CD4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6" name="文本框 305">
            <a:extLst>
              <a:ext uri="{FF2B5EF4-FFF2-40B4-BE49-F238E27FC236}">
                <a16:creationId xmlns:a16="http://schemas.microsoft.com/office/drawing/2014/main" id="{1AFD74D4-CA33-6B69-D27B-ED9FCB2EF011}"/>
              </a:ext>
            </a:extLst>
          </p:cNvPr>
          <p:cNvSpPr txBox="1"/>
          <p:nvPr/>
        </p:nvSpPr>
        <p:spPr>
          <a:xfrm>
            <a:off x="7327480" y="6953852"/>
            <a:ext cx="13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三级索引表</a:t>
            </a:r>
          </a:p>
        </p:txBody>
      </p: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9D0428B3-138D-D745-B550-4B2A84C91972}"/>
              </a:ext>
            </a:extLst>
          </p:cNvPr>
          <p:cNvCxnSpPr>
            <a:stCxn id="189" idx="3"/>
            <a:endCxn id="261" idx="1"/>
          </p:cNvCxnSpPr>
          <p:nvPr/>
        </p:nvCxnSpPr>
        <p:spPr>
          <a:xfrm flipV="1">
            <a:off x="3471229" y="5144059"/>
            <a:ext cx="1605990" cy="5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4D500710-1D4E-431E-1046-8298701545CD}"/>
              </a:ext>
            </a:extLst>
          </p:cNvPr>
          <p:cNvCxnSpPr>
            <a:stCxn id="261" idx="3"/>
            <a:endCxn id="268" idx="1"/>
          </p:cNvCxnSpPr>
          <p:nvPr/>
        </p:nvCxnSpPr>
        <p:spPr>
          <a:xfrm flipV="1">
            <a:off x="5856707" y="5141072"/>
            <a:ext cx="1698124" cy="2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连接符 313">
            <a:extLst>
              <a:ext uri="{FF2B5EF4-FFF2-40B4-BE49-F238E27FC236}">
                <a16:creationId xmlns:a16="http://schemas.microsoft.com/office/drawing/2014/main" id="{D80058C6-38FB-4A84-9804-39BAADDEB5F3}"/>
              </a:ext>
            </a:extLst>
          </p:cNvPr>
          <p:cNvCxnSpPr>
            <a:stCxn id="194" idx="3"/>
            <a:endCxn id="284" idx="1"/>
          </p:cNvCxnSpPr>
          <p:nvPr/>
        </p:nvCxnSpPr>
        <p:spPr>
          <a:xfrm>
            <a:off x="3471229" y="6273743"/>
            <a:ext cx="1605990" cy="12280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肘形连接符 315">
            <a:extLst>
              <a:ext uri="{FF2B5EF4-FFF2-40B4-BE49-F238E27FC236}">
                <a16:creationId xmlns:a16="http://schemas.microsoft.com/office/drawing/2014/main" id="{B57ECAEB-1506-52D3-DD9C-C97FD02F34C5}"/>
              </a:ext>
            </a:extLst>
          </p:cNvPr>
          <p:cNvCxnSpPr>
            <a:stCxn id="289" idx="3"/>
            <a:endCxn id="291" idx="1"/>
          </p:cNvCxnSpPr>
          <p:nvPr/>
        </p:nvCxnSpPr>
        <p:spPr>
          <a:xfrm flipV="1">
            <a:off x="5856707" y="7498784"/>
            <a:ext cx="1698124" cy="1127249"/>
          </a:xfrm>
          <a:prstGeom prst="bentConnector3">
            <a:avLst>
              <a:gd name="adj1" fmla="val 548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右大括号 317">
            <a:extLst>
              <a:ext uri="{FF2B5EF4-FFF2-40B4-BE49-F238E27FC236}">
                <a16:creationId xmlns:a16="http://schemas.microsoft.com/office/drawing/2014/main" id="{24F24FA7-4A93-940F-C098-BB06EC7740E4}"/>
              </a:ext>
            </a:extLst>
          </p:cNvPr>
          <p:cNvSpPr/>
          <p:nvPr/>
        </p:nvSpPr>
        <p:spPr>
          <a:xfrm>
            <a:off x="8921430" y="5141072"/>
            <a:ext cx="202365" cy="3481824"/>
          </a:xfrm>
          <a:prstGeom prst="rightBrace">
            <a:avLst>
              <a:gd name="adj1" fmla="val 3789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CCE5EA9F-1139-138F-AB32-970DAF6AD63D}"/>
                  </a:ext>
                </a:extLst>
              </p:cNvPr>
              <p:cNvSpPr txBox="1"/>
              <p:nvPr/>
            </p:nvSpPr>
            <p:spPr>
              <a:xfrm>
                <a:off x="9009172" y="6558818"/>
                <a:ext cx="16567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  <a:r>
                  <a:rPr kumimoji="1" lang="zh-CN" altLang="en-US" dirty="0">
                    <a:latin typeface="FZShuSong-Z01" panose="02000000000000000000" pitchFamily="2" charset="-122"/>
                    <a:ea typeface="FZShuSong-Z01" panose="02000000000000000000" pitchFamily="2" charset="-122"/>
                  </a:rPr>
                  <a:t>个物理块</a:t>
                </a:r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CCE5EA9F-1139-138F-AB32-970DAF6A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72" y="6558818"/>
                <a:ext cx="1656795" cy="646331"/>
              </a:xfrm>
              <a:prstGeom prst="rect">
                <a:avLst/>
              </a:prstGeom>
              <a:blipFill>
                <a:blip r:embed="rId3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61AD4B4A-C1BF-D4E9-0560-6DD64E17F4F9}"/>
              </a:ext>
            </a:extLst>
          </p:cNvPr>
          <p:cNvGrpSpPr/>
          <p:nvPr/>
        </p:nvGrpSpPr>
        <p:grpSpPr>
          <a:xfrm>
            <a:off x="1034965" y="717247"/>
            <a:ext cx="584616" cy="224852"/>
            <a:chOff x="1139252" y="719528"/>
            <a:chExt cx="584616" cy="224852"/>
          </a:xfrm>
        </p:grpSpPr>
        <p:cxnSp>
          <p:nvCxnSpPr>
            <p:cNvPr id="321" name="直线箭头连接符 320">
              <a:extLst>
                <a:ext uri="{FF2B5EF4-FFF2-40B4-BE49-F238E27FC236}">
                  <a16:creationId xmlns:a16="http://schemas.microsoft.com/office/drawing/2014/main" id="{56E47B57-5ADE-E2A1-B3A0-137862063BBE}"/>
                </a:ext>
              </a:extLst>
            </p:cNvPr>
            <p:cNvCxnSpPr/>
            <p:nvPr/>
          </p:nvCxnSpPr>
          <p:spPr>
            <a:xfrm>
              <a:off x="1139252" y="831954"/>
              <a:ext cx="3597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椭圆 321">
              <a:extLst>
                <a:ext uri="{FF2B5EF4-FFF2-40B4-BE49-F238E27FC236}">
                  <a16:creationId xmlns:a16="http://schemas.microsoft.com/office/drawing/2014/main" id="{5DDC9581-13C6-BB6E-363B-9DA6F475CAAC}"/>
                </a:ext>
              </a:extLst>
            </p:cNvPr>
            <p:cNvSpPr/>
            <p:nvPr/>
          </p:nvSpPr>
          <p:spPr>
            <a:xfrm>
              <a:off x="1499016" y="719528"/>
              <a:ext cx="224852" cy="2248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CBEA47C-F7DF-AFB4-22AB-97D4A0A465D6}"/>
              </a:ext>
            </a:extLst>
          </p:cNvPr>
          <p:cNvSpPr txBox="1"/>
          <p:nvPr/>
        </p:nvSpPr>
        <p:spPr>
          <a:xfrm>
            <a:off x="4055845" y="5551265"/>
            <a:ext cx="461665" cy="374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5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61</Words>
  <Application>Microsoft Macintosh PowerPoint</Application>
  <PresentationFormat>自定义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FZShuSong-Z01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2022-08-23T02:58:50Z</dcterms:created>
  <dcterms:modified xsi:type="dcterms:W3CDTF">2022-08-23T08:38:48Z</dcterms:modified>
</cp:coreProperties>
</file>