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A8650-550E-CFD2-57C4-A1C2D9DE1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161F5-5853-0696-26C5-800637BC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288BC-4D45-DC90-076B-2DD506F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2FAF1-17F4-4822-1366-11DD87A9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04A4A-7F44-BB79-0BC2-9ED01CBE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52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700E2-1271-DCA3-9EB2-E422680E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B4FFD-8685-2B41-48E6-7FBC8E4C8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0F189-B478-88D7-07F1-107C2086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AAA18-2488-FC2A-C715-9535E494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42C83-C7E2-630A-D931-287E2E88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82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E8C3D8-277B-60FB-69F4-A172C3F42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40894-AACF-1643-AE6D-B24AEBB4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DBD96-1A7F-DDA7-880C-03046D89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D5902-034D-DF0B-365D-4A07DC16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EBDE1-DF04-6B03-E7A5-38CBCFEA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50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49970-DF7E-217A-1F96-1248D9BC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5ABAC-7A1C-F93B-5DF6-52C83DBE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E113E-75D6-5F0D-FBDF-31326D03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8669E-BB1A-A6B7-443B-3B5B0937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C6FD1-994E-F7A6-4485-7CB794BE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4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E8E9A-9968-3468-3199-9FFF30D5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50385-CF59-6BDA-085C-EE91F6EC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EDBD3-41E7-92B1-187E-EE431782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764AB-EFB0-848C-D740-CD9E9D2B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94714-2EC6-467B-9BAE-5D79413B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1E73-1A2C-507D-BDE8-BA2C7D21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7B457-3E4F-A0BA-5BB8-947796F79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ACBE66-76F1-1252-C792-6882B3C91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704B1-BC4A-AE19-43DC-DD098093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D863C-9A32-EBA8-3416-C762CB3D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1E6C1-E2F6-1E9A-C8FE-E3A5FC68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6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203F-A3D0-DEF5-B637-A79D91A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2AB83-E99F-5547-754A-8BB4B345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70BA8-061F-86A1-BF62-105E8ABD1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56C5E7-044C-6BC5-4BB6-E2FF59CA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37FF43-782E-2D33-76DC-4D238F7B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107559-07B1-EC84-925C-37AA0E9B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5C768D-F0CB-69C0-F078-AC1B7819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B119BB-58B9-6712-B7DE-B67752A4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3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288E6-612A-0EB2-59DE-6A38F34E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4CB15D-7FE5-998D-8420-BBA26835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452EF5-DC9E-B8FE-C30B-B8F7D9AE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2A026-B070-E4B0-B70A-D6E148D0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9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C26E85-59B9-2B7C-4C06-FDCB043C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0423C-2C0F-B2BA-9014-0038B2A6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D9ECD-85B9-A286-24B7-1CD0888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76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607CC-8D2F-FE5C-8C5D-EEB31AA74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5D5CD-8ED9-73DC-E945-1DDCA229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FBCEA-53D0-28ED-247B-24FFB67D8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CD49B-74BF-28B0-EF96-077AD82E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788F2-D38F-4209-47AD-6049D685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F4DF72-A3FD-B6C6-7D17-FDA31BB2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178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89BA1-B50D-E966-2FB2-2AEC9468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8C9E7A-38AB-7B11-BB8F-B420B2288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86A7E-D55C-C93E-E4D7-6CC60E44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7473-9EAA-7868-CA8F-B77CA49A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1D1B0-B1F8-C4EF-1C82-A6D7202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D6D81-D732-D30D-40F0-A4489272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3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EEFB3-2155-3E48-8C02-54F29EFC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0DAFA-FB1D-F09D-420F-A661DBE98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48619-97ED-1254-5D72-E0F3163B1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27BD-87C2-574F-AB11-1E96B6CC82E8}" type="datetimeFigureOut">
              <a:rPr kumimoji="1" lang="zh-CN" altLang="en-US" smtClean="0"/>
              <a:t>2022/8/23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B675F-81D1-5090-6381-28954F990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6555F-A235-748E-B3B9-06A23A040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6B0E-0CDF-0148-BBF9-CDAA09CD9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4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4815A3-0EAC-93E8-3976-2F074915A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87192"/>
              </p:ext>
            </p:extLst>
          </p:nvPr>
        </p:nvGraphicFramePr>
        <p:xfrm>
          <a:off x="521697" y="1603242"/>
          <a:ext cx="3146176" cy="211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530">
                  <a:extLst>
                    <a:ext uri="{9D8B030D-6E8A-4147-A177-3AD203B41FA5}">
                      <a16:colId xmlns:a16="http://schemas.microsoft.com/office/drawing/2014/main" val="4275131019"/>
                    </a:ext>
                  </a:extLst>
                </a:gridCol>
                <a:gridCol w="1867646">
                  <a:extLst>
                    <a:ext uri="{9D8B030D-6E8A-4147-A177-3AD203B41FA5}">
                      <a16:colId xmlns:a16="http://schemas.microsoft.com/office/drawing/2014/main" val="2829086124"/>
                    </a:ext>
                  </a:extLst>
                </a:gridCol>
              </a:tblGrid>
              <a:tr h="529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用户名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文件目录表地址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754022"/>
                  </a:ext>
                </a:extLst>
              </a:tr>
              <a:tr h="529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7213"/>
                  </a:ext>
                </a:extLst>
              </a:tr>
              <a:tr h="52900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835920"/>
                  </a:ext>
                </a:extLst>
              </a:tr>
              <a:tr h="529001">
                <a:tc gridSpan="2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189013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2242773-6EF1-F5AA-BECD-6419D9ACF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66500"/>
              </p:ext>
            </p:extLst>
          </p:nvPr>
        </p:nvGraphicFramePr>
        <p:xfrm>
          <a:off x="5032055" y="987031"/>
          <a:ext cx="4605105" cy="123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19">
                  <a:extLst>
                    <a:ext uri="{9D8B030D-6E8A-4147-A177-3AD203B41FA5}">
                      <a16:colId xmlns:a16="http://schemas.microsoft.com/office/drawing/2014/main" val="1083385362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2026615970"/>
                    </a:ext>
                  </a:extLst>
                </a:gridCol>
                <a:gridCol w="1931542">
                  <a:extLst>
                    <a:ext uri="{9D8B030D-6E8A-4147-A177-3AD203B41FA5}">
                      <a16:colId xmlns:a16="http://schemas.microsoft.com/office/drawing/2014/main" val="2445983871"/>
                    </a:ext>
                  </a:extLst>
                </a:gridCol>
              </a:tblGrid>
              <a:tr h="410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文件名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文件物理位置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174078"/>
                  </a:ext>
                </a:extLst>
              </a:tr>
              <a:tr h="410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WJ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99229"/>
                  </a:ext>
                </a:extLst>
              </a:tr>
              <a:tr h="410807">
                <a:tc gridSpan="3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8546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FD5E3B9-3B98-F01C-C9A3-3F0C1444D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99567"/>
              </p:ext>
            </p:extLst>
          </p:nvPr>
        </p:nvGraphicFramePr>
        <p:xfrm>
          <a:off x="5032055" y="3524274"/>
          <a:ext cx="4605105" cy="123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019">
                  <a:extLst>
                    <a:ext uri="{9D8B030D-6E8A-4147-A177-3AD203B41FA5}">
                      <a16:colId xmlns:a16="http://schemas.microsoft.com/office/drawing/2014/main" val="1083385362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2026615970"/>
                    </a:ext>
                  </a:extLst>
                </a:gridCol>
                <a:gridCol w="1931542">
                  <a:extLst>
                    <a:ext uri="{9D8B030D-6E8A-4147-A177-3AD203B41FA5}">
                      <a16:colId xmlns:a16="http://schemas.microsoft.com/office/drawing/2014/main" val="2445983871"/>
                    </a:ext>
                  </a:extLst>
                </a:gridCol>
              </a:tblGrid>
              <a:tr h="410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文件名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其他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文件物理位置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174078"/>
                  </a:ext>
                </a:extLst>
              </a:tr>
              <a:tr h="410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BW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99229"/>
                  </a:ext>
                </a:extLst>
              </a:tr>
              <a:tr h="410807">
                <a:tc gridSpan="3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8546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F846E80-CA9F-C8BB-C907-EC32709528A6}"/>
              </a:ext>
            </a:extLst>
          </p:cNvPr>
          <p:cNvSpPr txBox="1"/>
          <p:nvPr/>
        </p:nvSpPr>
        <p:spPr>
          <a:xfrm>
            <a:off x="6318607" y="30824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dirty="0"/>
              <a:t>文件目录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E66E30-09BF-AF33-011C-1B5A780BC67F}"/>
              </a:ext>
            </a:extLst>
          </p:cNvPr>
          <p:cNvSpPr txBox="1"/>
          <p:nvPr/>
        </p:nvSpPr>
        <p:spPr>
          <a:xfrm>
            <a:off x="6318607" y="5556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/>
              <a:t>文件目录</a:t>
            </a: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2215984A-A00A-6C53-6E3F-8BC580A46879}"/>
              </a:ext>
            </a:extLst>
          </p:cNvPr>
          <p:cNvCxnSpPr/>
          <p:nvPr/>
        </p:nvCxnSpPr>
        <p:spPr>
          <a:xfrm flipV="1">
            <a:off x="2835667" y="1181528"/>
            <a:ext cx="2196388" cy="1181528"/>
          </a:xfrm>
          <a:prstGeom prst="bentConnector3">
            <a:avLst>
              <a:gd name="adj1" fmla="val 7619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C659A30-CE2D-0A36-023E-C448EFCE453B}"/>
              </a:ext>
            </a:extLst>
          </p:cNvPr>
          <p:cNvCxnSpPr>
            <a:cxnSpLocks/>
          </p:cNvCxnSpPr>
          <p:nvPr/>
        </p:nvCxnSpPr>
        <p:spPr>
          <a:xfrm>
            <a:off x="2835667" y="2953820"/>
            <a:ext cx="2196388" cy="765426"/>
          </a:xfrm>
          <a:prstGeom prst="bentConnector3">
            <a:avLst>
              <a:gd name="adj1" fmla="val 7526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FE95DD6-204F-F348-C38A-0FF402252106}"/>
              </a:ext>
            </a:extLst>
          </p:cNvPr>
          <p:cNvSpPr/>
          <p:nvPr/>
        </p:nvSpPr>
        <p:spPr>
          <a:xfrm>
            <a:off x="10263882" y="2121613"/>
            <a:ext cx="883578" cy="88357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92D7CD-789C-7A08-CAED-D635891C99D7}"/>
              </a:ext>
            </a:extLst>
          </p:cNvPr>
          <p:cNvSpPr txBox="1"/>
          <p:nvPr/>
        </p:nvSpPr>
        <p:spPr>
          <a:xfrm>
            <a:off x="10382035" y="2240236"/>
            <a:ext cx="64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WJ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kumimoji="1" lang="zh-CN" altLang="en-US" dirty="0"/>
              <a:t>文件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E7350DB-4AF4-002F-3EBB-F6AE70DDD201}"/>
              </a:ext>
            </a:extLst>
          </p:cNvPr>
          <p:cNvSpPr/>
          <p:nvPr/>
        </p:nvSpPr>
        <p:spPr>
          <a:xfrm>
            <a:off x="10263882" y="3708733"/>
            <a:ext cx="883578" cy="88357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947EA07-79B3-A70D-D289-05E2CC4AD727}"/>
              </a:ext>
            </a:extLst>
          </p:cNvPr>
          <p:cNvSpPr txBox="1"/>
          <p:nvPr/>
        </p:nvSpPr>
        <p:spPr>
          <a:xfrm>
            <a:off x="10382035" y="3827356"/>
            <a:ext cx="64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kumimoji="1" lang="zh-CN" altLang="en-US" dirty="0"/>
              <a:t>文件</a:t>
            </a:r>
          </a:p>
        </p:txBody>
      </p: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715C1418-B5B7-A04F-B26C-1A1BD48F6D83}"/>
              </a:ext>
            </a:extLst>
          </p:cNvPr>
          <p:cNvCxnSpPr>
            <a:endCxn id="16" idx="0"/>
          </p:cNvCxnSpPr>
          <p:nvPr/>
        </p:nvCxnSpPr>
        <p:spPr>
          <a:xfrm>
            <a:off x="8784404" y="1603242"/>
            <a:ext cx="1921267" cy="518371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6B792AA-520B-E0B0-AAC6-FEDE4D2A659A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8784404" y="4150522"/>
            <a:ext cx="147947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9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Macintosh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1</cp:revision>
  <dcterms:created xsi:type="dcterms:W3CDTF">2022-08-23T11:46:58Z</dcterms:created>
  <dcterms:modified xsi:type="dcterms:W3CDTF">2022-08-23T11:55:48Z</dcterms:modified>
</cp:coreProperties>
</file>