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89" d="100"/>
          <a:sy n="89" d="100"/>
        </p:scale>
        <p:origin x="196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0529"/>
            <a:ext cx="91440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3592"/>
            <a:ext cx="9144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6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72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009"/>
            <a:ext cx="2628900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009"/>
            <a:ext cx="7734300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18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42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5545"/>
            <a:ext cx="105156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36618"/>
            <a:ext cx="105156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046"/>
            <a:ext cx="5181600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5046"/>
            <a:ext cx="5181600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12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10"/>
            <a:ext cx="1051560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88543"/>
            <a:ext cx="515778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67064"/>
            <a:ext cx="5157787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88543"/>
            <a:ext cx="518318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67064"/>
            <a:ext cx="5183188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1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10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6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3026"/>
            <a:ext cx="617220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53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3026"/>
            <a:ext cx="617220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64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010"/>
            <a:ext cx="105156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5046"/>
            <a:ext cx="105156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08D7-CB9E-B549-A1D6-E62284DD348B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06163"/>
            <a:ext cx="41148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65B2-9768-8B48-9939-4026A56779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97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9E45FB-DABA-27F4-BE75-4FC8F41AC0B8}"/>
              </a:ext>
            </a:extLst>
          </p:cNvPr>
          <p:cNvSpPr txBox="1"/>
          <p:nvPr/>
        </p:nvSpPr>
        <p:spPr>
          <a:xfrm>
            <a:off x="1407560" y="2642782"/>
            <a:ext cx="87330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DF977D-4279-2581-2436-FBA454C5F516}"/>
              </a:ext>
            </a:extLst>
          </p:cNvPr>
          <p:cNvSpPr txBox="1"/>
          <p:nvPr/>
        </p:nvSpPr>
        <p:spPr>
          <a:xfrm>
            <a:off x="3501776" y="3288340"/>
            <a:ext cx="87330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22B5EB-12A5-E579-8C43-4C10A871A470}"/>
              </a:ext>
            </a:extLst>
          </p:cNvPr>
          <p:cNvSpPr txBox="1"/>
          <p:nvPr/>
        </p:nvSpPr>
        <p:spPr>
          <a:xfrm>
            <a:off x="131852" y="4182193"/>
            <a:ext cx="87330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FCDFA-5EAF-714C-664A-568ACA2A81F6}"/>
              </a:ext>
            </a:extLst>
          </p:cNvPr>
          <p:cNvSpPr txBox="1"/>
          <p:nvPr/>
        </p:nvSpPr>
        <p:spPr>
          <a:xfrm>
            <a:off x="1498315" y="4182193"/>
            <a:ext cx="87330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40D40A-D2D4-EE78-46A6-94FFC75DAE88}"/>
              </a:ext>
            </a:extLst>
          </p:cNvPr>
          <p:cNvSpPr txBox="1"/>
          <p:nvPr/>
        </p:nvSpPr>
        <p:spPr>
          <a:xfrm>
            <a:off x="2864778" y="4182193"/>
            <a:ext cx="87330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D0EE67-7866-235A-D2C7-AB592B4C67CA}"/>
              </a:ext>
            </a:extLst>
          </p:cNvPr>
          <p:cNvSpPr txBox="1"/>
          <p:nvPr/>
        </p:nvSpPr>
        <p:spPr>
          <a:xfrm>
            <a:off x="4231241" y="4182193"/>
            <a:ext cx="87330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fei5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A044A7C-8DBC-1F55-A123-C9403D338DD7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301430" y="3657674"/>
            <a:ext cx="636998" cy="5245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18997BF-F2F6-6CC2-0C79-E5C40299745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938430" y="3657674"/>
            <a:ext cx="729465" cy="5245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89A01C7-5495-38B7-02CF-210181FC24E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68504" y="3012116"/>
            <a:ext cx="1275708" cy="11700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7C59D86-D4C7-B2C1-0A1D-0B6B02B5EE2D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844214" y="3012116"/>
            <a:ext cx="90755" cy="11700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358E9F0-C4C7-770B-4BAF-82C454E343B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44212" y="3012114"/>
            <a:ext cx="2094216" cy="2762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FAF056-8E62-CBC4-80FB-DC4870F8E2FA}"/>
              </a:ext>
            </a:extLst>
          </p:cNvPr>
          <p:cNvCxnSpPr>
            <a:stCxn id="5" idx="2"/>
          </p:cNvCxnSpPr>
          <p:nvPr/>
        </p:nvCxnSpPr>
        <p:spPr>
          <a:xfrm flipH="1">
            <a:off x="914400" y="3012116"/>
            <a:ext cx="929812" cy="1381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FD0C66F-E7AB-86E6-7B95-9F105EB99A86}"/>
              </a:ext>
            </a:extLst>
          </p:cNvPr>
          <p:cNvSpPr txBox="1"/>
          <p:nvPr/>
        </p:nvSpPr>
        <p:spPr>
          <a:xfrm>
            <a:off x="598473" y="2975028"/>
            <a:ext cx="3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FE38B4-297C-9593-4707-00BFCF0FCAEE}"/>
              </a:ext>
            </a:extLst>
          </p:cNvPr>
          <p:cNvSpPr txBox="1"/>
          <p:nvPr/>
        </p:nvSpPr>
        <p:spPr>
          <a:xfrm>
            <a:off x="568505" y="5315425"/>
            <a:ext cx="113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myfile.c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C27B2B-943C-88BE-CCC3-BCC8641F634D}"/>
              </a:ext>
            </a:extLst>
          </p:cNvPr>
          <p:cNvSpPr txBox="1"/>
          <p:nvPr/>
        </p:nvSpPr>
        <p:spPr>
          <a:xfrm>
            <a:off x="2838958" y="4818604"/>
            <a:ext cx="113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testfile.c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0073824-0C36-C8C8-F869-DD99B23D19F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504" y="4551527"/>
            <a:ext cx="436652" cy="800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05CFB02D-4A6E-1FCE-D2DC-37B3D32CFF8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05158" y="4551527"/>
            <a:ext cx="929811" cy="8007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A70125D6-2565-505B-E46F-2F7A295878AB}"/>
              </a:ext>
            </a:extLst>
          </p:cNvPr>
          <p:cNvCxnSpPr>
            <a:cxnSpLocks/>
          </p:cNvCxnSpPr>
          <p:nvPr/>
        </p:nvCxnSpPr>
        <p:spPr>
          <a:xfrm flipH="1">
            <a:off x="1005156" y="5187936"/>
            <a:ext cx="2296274" cy="16433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C034772-DE2C-8B08-0A1C-8E7D6EE9FD9C}"/>
              </a:ext>
            </a:extLst>
          </p:cNvPr>
          <p:cNvCxnSpPr>
            <a:cxnSpLocks/>
          </p:cNvCxnSpPr>
          <p:nvPr/>
        </p:nvCxnSpPr>
        <p:spPr>
          <a:xfrm>
            <a:off x="3300020" y="4551527"/>
            <a:ext cx="0" cy="2670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6FB32C2-B676-C9F6-6604-E8A65343DAF9}"/>
              </a:ext>
            </a:extLst>
          </p:cNvPr>
          <p:cNvCxnSpPr>
            <a:cxnSpLocks/>
          </p:cNvCxnSpPr>
          <p:nvPr/>
        </p:nvCxnSpPr>
        <p:spPr>
          <a:xfrm>
            <a:off x="4668901" y="4551527"/>
            <a:ext cx="0" cy="6364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4ABF82D-27AF-DF47-8785-738E11503102}"/>
              </a:ext>
            </a:extLst>
          </p:cNvPr>
          <p:cNvSpPr txBox="1"/>
          <p:nvPr/>
        </p:nvSpPr>
        <p:spPr>
          <a:xfrm>
            <a:off x="4520084" y="5130759"/>
            <a:ext cx="3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表格 52">
            <a:extLst>
              <a:ext uri="{FF2B5EF4-FFF2-40B4-BE49-F238E27FC236}">
                <a16:creationId xmlns:a16="http://schemas.microsoft.com/office/drawing/2014/main" id="{731D5F30-E3E3-995C-CBD4-E934D8855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57261"/>
              </p:ext>
            </p:extLst>
          </p:nvPr>
        </p:nvGraphicFramePr>
        <p:xfrm>
          <a:off x="8060660" y="120407"/>
          <a:ext cx="1742558" cy="2103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39">
                  <a:extLst>
                    <a:ext uri="{9D8B030D-6E8A-4147-A177-3AD203B41FA5}">
                      <a16:colId xmlns:a16="http://schemas.microsoft.com/office/drawing/2014/main" val="16804449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4108224442"/>
                    </a:ext>
                  </a:extLst>
                </a:gridCol>
              </a:tblGrid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480591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973722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81880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fei1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51182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fei2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527865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fei3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28195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85DBE337-06D0-BC50-5ADC-026349B1C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19104"/>
              </p:ext>
            </p:extLst>
          </p:nvPr>
        </p:nvGraphicFramePr>
        <p:xfrm>
          <a:off x="8060660" y="2813939"/>
          <a:ext cx="1742558" cy="140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39">
                  <a:extLst>
                    <a:ext uri="{9D8B030D-6E8A-4147-A177-3AD203B41FA5}">
                      <a16:colId xmlns:a16="http://schemas.microsoft.com/office/drawing/2014/main" val="16804449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4108224442"/>
                    </a:ext>
                  </a:extLst>
                </a:gridCol>
              </a:tblGrid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480591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973722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fei4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81880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fei5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51182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34D32E78-DD23-6A25-6EDE-CFEB612A9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10289"/>
              </p:ext>
            </p:extLst>
          </p:nvPr>
        </p:nvGraphicFramePr>
        <p:xfrm>
          <a:off x="6082365" y="4551334"/>
          <a:ext cx="1742558" cy="105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39">
                  <a:extLst>
                    <a:ext uri="{9D8B030D-6E8A-4147-A177-3AD203B41FA5}">
                      <a16:colId xmlns:a16="http://schemas.microsoft.com/office/drawing/2014/main" val="16804449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4108224442"/>
                    </a:ext>
                  </a:extLst>
                </a:gridCol>
              </a:tblGrid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480591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973722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testyfile.c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81880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D910C6C7-9371-536B-1984-BE6D3C484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27163"/>
              </p:ext>
            </p:extLst>
          </p:nvPr>
        </p:nvGraphicFramePr>
        <p:xfrm>
          <a:off x="10108362" y="4551334"/>
          <a:ext cx="1742558" cy="105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39">
                  <a:extLst>
                    <a:ext uri="{9D8B030D-6E8A-4147-A177-3AD203B41FA5}">
                      <a16:colId xmlns:a16="http://schemas.microsoft.com/office/drawing/2014/main" val="16804449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4108224442"/>
                    </a:ext>
                  </a:extLst>
                </a:gridCol>
              </a:tblGrid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480591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973722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81880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20F58174-BA51-317E-8D99-EB4014132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22068"/>
              </p:ext>
            </p:extLst>
          </p:nvPr>
        </p:nvGraphicFramePr>
        <p:xfrm>
          <a:off x="5500839" y="1217688"/>
          <a:ext cx="1742558" cy="105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39">
                  <a:extLst>
                    <a:ext uri="{9D8B030D-6E8A-4147-A177-3AD203B41FA5}">
                      <a16:colId xmlns:a16="http://schemas.microsoft.com/office/drawing/2014/main" val="16804449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4108224442"/>
                    </a:ext>
                  </a:extLst>
                </a:gridCol>
              </a:tblGrid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480591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973722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myfile.c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81880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2E0609B-E5E3-3A51-4F76-9A2FE41D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57167"/>
              </p:ext>
            </p:extLst>
          </p:nvPr>
        </p:nvGraphicFramePr>
        <p:xfrm>
          <a:off x="10325502" y="1217688"/>
          <a:ext cx="1742558" cy="105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39">
                  <a:extLst>
                    <a:ext uri="{9D8B030D-6E8A-4147-A177-3AD203B41FA5}">
                      <a16:colId xmlns:a16="http://schemas.microsoft.com/office/drawing/2014/main" val="168044490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4108224442"/>
                    </a:ext>
                  </a:extLst>
                </a:gridCol>
              </a:tblGrid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480591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973722"/>
                  </a:ext>
                </a:extLst>
              </a:tr>
              <a:tr h="328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myfile.c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81880"/>
                  </a:ext>
                </a:extLst>
              </a:tr>
            </a:tbl>
          </a:graphicData>
        </a:graphic>
      </p:graphicFrame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44A3C610-AF76-3643-5997-DDD114E83EF7}"/>
              </a:ext>
            </a:extLst>
          </p:cNvPr>
          <p:cNvCxnSpPr/>
          <p:nvPr/>
        </p:nvCxnSpPr>
        <p:spPr>
          <a:xfrm flipH="1">
            <a:off x="7243399" y="1390987"/>
            <a:ext cx="8172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F3E2B3B8-4B73-1C7F-3D67-D681BC96352B}"/>
              </a:ext>
            </a:extLst>
          </p:cNvPr>
          <p:cNvCxnSpPr/>
          <p:nvPr/>
        </p:nvCxnSpPr>
        <p:spPr>
          <a:xfrm flipV="1">
            <a:off x="7243399" y="1595524"/>
            <a:ext cx="817263" cy="3489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1F93F0B4-E654-94C3-48A1-7BBE0B345F7A}"/>
              </a:ext>
            </a:extLst>
          </p:cNvPr>
          <p:cNvCxnSpPr>
            <a:cxnSpLocks/>
          </p:cNvCxnSpPr>
          <p:nvPr/>
        </p:nvCxnSpPr>
        <p:spPr>
          <a:xfrm flipV="1">
            <a:off x="9803218" y="1217687"/>
            <a:ext cx="522284" cy="5486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1A53802-1314-3A45-2EAF-BAC3F9146237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803218" y="1743658"/>
            <a:ext cx="522284" cy="3852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7C132A81-E9C2-9731-A6B3-1C5A0DA7A834}"/>
              </a:ext>
            </a:extLst>
          </p:cNvPr>
          <p:cNvCxnSpPr>
            <a:cxnSpLocks/>
          </p:cNvCxnSpPr>
          <p:nvPr/>
        </p:nvCxnSpPr>
        <p:spPr>
          <a:xfrm>
            <a:off x="8410074" y="2224289"/>
            <a:ext cx="0" cy="5896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B569BEB3-939C-F437-9662-A79FD713253B}"/>
              </a:ext>
            </a:extLst>
          </p:cNvPr>
          <p:cNvCxnSpPr>
            <a:cxnSpLocks/>
          </p:cNvCxnSpPr>
          <p:nvPr/>
        </p:nvCxnSpPr>
        <p:spPr>
          <a:xfrm flipV="1">
            <a:off x="9248274" y="2224289"/>
            <a:ext cx="0" cy="5896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1A33365-69F2-6073-B073-A9B1E6EFCE71}"/>
              </a:ext>
            </a:extLst>
          </p:cNvPr>
          <p:cNvCxnSpPr>
            <a:cxnSpLocks/>
          </p:cNvCxnSpPr>
          <p:nvPr/>
        </p:nvCxnSpPr>
        <p:spPr>
          <a:xfrm flipH="1">
            <a:off x="6372118" y="3730125"/>
            <a:ext cx="1688542" cy="82120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60AFF9F4-20D2-9C43-C99A-0CD832C7BBEA}"/>
              </a:ext>
            </a:extLst>
          </p:cNvPr>
          <p:cNvCxnSpPr>
            <a:cxnSpLocks/>
          </p:cNvCxnSpPr>
          <p:nvPr/>
        </p:nvCxnSpPr>
        <p:spPr>
          <a:xfrm flipV="1">
            <a:off x="7302639" y="4305697"/>
            <a:ext cx="1047774" cy="2438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213C9F8-5AA6-F626-38F3-CCB3FC135C4E}"/>
              </a:ext>
            </a:extLst>
          </p:cNvPr>
          <p:cNvCxnSpPr>
            <a:cxnSpLocks/>
          </p:cNvCxnSpPr>
          <p:nvPr/>
        </p:nvCxnSpPr>
        <p:spPr>
          <a:xfrm>
            <a:off x="9248276" y="4303881"/>
            <a:ext cx="1149841" cy="2456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23C00E2D-98A0-9D8D-4B59-ECAD53B3F288}"/>
              </a:ext>
            </a:extLst>
          </p:cNvPr>
          <p:cNvCxnSpPr>
            <a:cxnSpLocks/>
          </p:cNvCxnSpPr>
          <p:nvPr/>
        </p:nvCxnSpPr>
        <p:spPr>
          <a:xfrm flipH="1" flipV="1">
            <a:off x="9803220" y="3941337"/>
            <a:ext cx="1454985" cy="6025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E9B367DB-0D08-77B9-D760-3482C9BF769F}"/>
              </a:ext>
            </a:extLst>
          </p:cNvPr>
          <p:cNvSpPr txBox="1"/>
          <p:nvPr/>
        </p:nvSpPr>
        <p:spPr>
          <a:xfrm>
            <a:off x="1268835" y="6077182"/>
            <a:ext cx="263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用户角度的目录结构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248F60E-AECF-89A6-7F5A-3417B4726775}"/>
              </a:ext>
            </a:extLst>
          </p:cNvPr>
          <p:cNvSpPr txBox="1"/>
          <p:nvPr/>
        </p:nvSpPr>
        <p:spPr>
          <a:xfrm>
            <a:off x="8039768" y="6077182"/>
            <a:ext cx="263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系统角度的目录结构</a:t>
            </a:r>
          </a:p>
        </p:txBody>
      </p:sp>
    </p:spTree>
    <p:extLst>
      <p:ext uri="{BB962C8B-B14F-4D97-AF65-F5344CB8AC3E}">
        <p14:creationId xmlns:p14="http://schemas.microsoft.com/office/powerpoint/2010/main" val="196928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74</Words>
  <Application>Microsoft Macintosh PowerPoint</Application>
  <PresentationFormat>自定义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2022-08-23T12:53:30Z</dcterms:created>
  <dcterms:modified xsi:type="dcterms:W3CDTF">2022-08-23T13:12:19Z</dcterms:modified>
</cp:coreProperties>
</file>