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88" d="100"/>
          <a:sy n="88" d="100"/>
        </p:scale>
        <p:origin x="8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14125"/>
            <a:ext cx="1036320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38401"/>
            <a:ext cx="9144000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87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294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0041"/>
            <a:ext cx="2628900" cy="73226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0041"/>
            <a:ext cx="7734300" cy="73226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73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52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54193"/>
            <a:ext cx="1051560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82513"/>
            <a:ext cx="1051560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89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0203"/>
            <a:ext cx="5181600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0203"/>
            <a:ext cx="5181600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048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0043"/>
            <a:ext cx="10515600" cy="1670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18188"/>
            <a:ext cx="5157787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56278"/>
            <a:ext cx="5157787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18188"/>
            <a:ext cx="518318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56278"/>
            <a:ext cx="5183188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92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432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77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44112"/>
            <a:ext cx="6172200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68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44112"/>
            <a:ext cx="6172200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14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0043"/>
            <a:ext cx="1051560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00203"/>
            <a:ext cx="1051560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AB4E-BD25-954D-8BD7-37E54CA2FC04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08709"/>
            <a:ext cx="41148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FF95-325A-8C4C-BC43-DE067B6221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6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06310A3-8F28-E825-DE3C-191D06968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702373"/>
              </p:ext>
            </p:extLst>
          </p:nvPr>
        </p:nvGraphicFramePr>
        <p:xfrm>
          <a:off x="2792289" y="655553"/>
          <a:ext cx="1029699" cy="217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99">
                  <a:extLst>
                    <a:ext uri="{9D8B030D-6E8A-4147-A177-3AD203B41FA5}">
                      <a16:colId xmlns:a16="http://schemas.microsoft.com/office/drawing/2014/main" val="47602353"/>
                    </a:ext>
                  </a:extLst>
                </a:gridCol>
              </a:tblGrid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486741"/>
                  </a:ext>
                </a:extLst>
              </a:tr>
              <a:tr h="43142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407564"/>
                  </a:ext>
                </a:extLst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endParaRPr lang="zh-CN" altLang="en-US" sz="18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024560"/>
                  </a:ext>
                </a:extLst>
              </a:tr>
              <a:tr h="43142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271386"/>
                  </a:ext>
                </a:extLst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5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3F20A60-2CD6-4759-D8D9-C7849ABA1379}"/>
              </a:ext>
            </a:extLst>
          </p:cNvPr>
          <p:cNvSpPr txBox="1"/>
          <p:nvPr/>
        </p:nvSpPr>
        <p:spPr>
          <a:xfrm>
            <a:off x="2855074" y="203013"/>
            <a:ext cx="9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父进程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ED062C-4FC7-CB8E-9F21-9A0E7C762691}"/>
              </a:ext>
            </a:extLst>
          </p:cNvPr>
          <p:cNvSpPr txBox="1"/>
          <p:nvPr/>
        </p:nvSpPr>
        <p:spPr>
          <a:xfrm>
            <a:off x="2403010" y="1549437"/>
            <a:ext cx="54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52E3AF-D070-FBCA-3F77-6DB1D54B7C55}"/>
              </a:ext>
            </a:extLst>
          </p:cNvPr>
          <p:cNvSpPr txBox="1"/>
          <p:nvPr/>
        </p:nvSpPr>
        <p:spPr>
          <a:xfrm>
            <a:off x="6264382" y="203013"/>
            <a:ext cx="9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子进程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EDEB4-A62A-74E5-9097-2271265489E7}"/>
              </a:ext>
            </a:extLst>
          </p:cNvPr>
          <p:cNvSpPr txBox="1"/>
          <p:nvPr/>
        </p:nvSpPr>
        <p:spPr>
          <a:xfrm>
            <a:off x="7242140" y="1549437"/>
            <a:ext cx="54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48C0B224-B96E-0C4D-BD49-B7E380928410}"/>
              </a:ext>
            </a:extLst>
          </p:cNvPr>
          <p:cNvSpPr/>
          <p:nvPr/>
        </p:nvSpPr>
        <p:spPr>
          <a:xfrm>
            <a:off x="2208371" y="655553"/>
            <a:ext cx="389278" cy="2157100"/>
          </a:xfrm>
          <a:prstGeom prst="leftBrace">
            <a:avLst>
              <a:gd name="adj1" fmla="val 71676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A6B471-6AEF-8937-B4EC-1363F49BE595}"/>
              </a:ext>
            </a:extLst>
          </p:cNvPr>
          <p:cNvSpPr txBox="1"/>
          <p:nvPr/>
        </p:nvSpPr>
        <p:spPr>
          <a:xfrm>
            <a:off x="977572" y="1410938"/>
            <a:ext cx="137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父进程的打开文件表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E7BB04-EF2C-B4D0-EA66-8D126DB70C06}"/>
              </a:ext>
            </a:extLst>
          </p:cNvPr>
          <p:cNvSpPr txBox="1"/>
          <p:nvPr/>
        </p:nvSpPr>
        <p:spPr>
          <a:xfrm>
            <a:off x="7735227" y="1410938"/>
            <a:ext cx="137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子进程的打开文件表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0151D1BA-CF3E-E428-054A-1D24F4034496}"/>
              </a:ext>
            </a:extLst>
          </p:cNvPr>
          <p:cNvSpPr/>
          <p:nvPr/>
        </p:nvSpPr>
        <p:spPr>
          <a:xfrm flipH="1">
            <a:off x="7408237" y="655553"/>
            <a:ext cx="389278" cy="2157100"/>
          </a:xfrm>
          <a:prstGeom prst="leftBrace">
            <a:avLst>
              <a:gd name="adj1" fmla="val 71676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5EC500A4-3E26-C273-A377-6DE596AA930E}"/>
              </a:ext>
            </a:extLst>
          </p:cNvPr>
          <p:cNvCxnSpPr/>
          <p:nvPr/>
        </p:nvCxnSpPr>
        <p:spPr>
          <a:xfrm>
            <a:off x="733927" y="3321761"/>
            <a:ext cx="96372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55D69-5DC1-C06A-B43E-BE98B8BF521A}"/>
              </a:ext>
            </a:extLst>
          </p:cNvPr>
          <p:cNvSpPr txBox="1"/>
          <p:nvPr/>
        </p:nvSpPr>
        <p:spPr>
          <a:xfrm>
            <a:off x="9113420" y="2952429"/>
            <a:ext cx="13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非驻留内存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60DF48-9EC9-5EFC-1357-AD9EB74A3BB6}"/>
              </a:ext>
            </a:extLst>
          </p:cNvPr>
          <p:cNvSpPr txBox="1"/>
          <p:nvPr/>
        </p:nvSpPr>
        <p:spPr>
          <a:xfrm>
            <a:off x="9113419" y="3321761"/>
            <a:ext cx="13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驻留内存</a:t>
            </a: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E5341D8-FD2D-5498-22E6-1FDAE99F3C01}"/>
              </a:ext>
            </a:extLst>
          </p:cNvPr>
          <p:cNvCxnSpPr>
            <a:cxnSpLocks/>
          </p:cNvCxnSpPr>
          <p:nvPr/>
        </p:nvCxnSpPr>
        <p:spPr>
          <a:xfrm>
            <a:off x="2792288" y="4744422"/>
            <a:ext cx="0" cy="22005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8D3D3AFC-1663-E2A6-E663-B086A340173D}"/>
              </a:ext>
            </a:extLst>
          </p:cNvPr>
          <p:cNvCxnSpPr>
            <a:cxnSpLocks/>
          </p:cNvCxnSpPr>
          <p:nvPr/>
        </p:nvCxnSpPr>
        <p:spPr>
          <a:xfrm>
            <a:off x="2792289" y="4744423"/>
            <a:ext cx="311859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677D75E5-9986-EA7F-D5DA-E888433E7CD8}"/>
              </a:ext>
            </a:extLst>
          </p:cNvPr>
          <p:cNvCxnSpPr/>
          <p:nvPr/>
        </p:nvCxnSpPr>
        <p:spPr>
          <a:xfrm flipV="1">
            <a:off x="3104147" y="4410364"/>
            <a:ext cx="202990" cy="3340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73EC621-DEEE-C1E0-CC56-78A9BA1537CB}"/>
              </a:ext>
            </a:extLst>
          </p:cNvPr>
          <p:cNvCxnSpPr>
            <a:cxnSpLocks/>
          </p:cNvCxnSpPr>
          <p:nvPr/>
        </p:nvCxnSpPr>
        <p:spPr>
          <a:xfrm>
            <a:off x="3307138" y="4421148"/>
            <a:ext cx="303507" cy="5696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58675689-B76F-60FC-383E-0A63A262D4A1}"/>
              </a:ext>
            </a:extLst>
          </p:cNvPr>
          <p:cNvCxnSpPr/>
          <p:nvPr/>
        </p:nvCxnSpPr>
        <p:spPr>
          <a:xfrm flipV="1">
            <a:off x="3610645" y="4744422"/>
            <a:ext cx="211343" cy="2463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302A7DF-C697-E3C8-6734-719B8951FBE2}"/>
              </a:ext>
            </a:extLst>
          </p:cNvPr>
          <p:cNvCxnSpPr>
            <a:cxnSpLocks/>
          </p:cNvCxnSpPr>
          <p:nvPr/>
        </p:nvCxnSpPr>
        <p:spPr>
          <a:xfrm>
            <a:off x="3821988" y="4744422"/>
            <a:ext cx="30949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D40393E0-C629-D1CE-BD6E-097EEEFE015F}"/>
              </a:ext>
            </a:extLst>
          </p:cNvPr>
          <p:cNvCxnSpPr>
            <a:cxnSpLocks/>
          </p:cNvCxnSpPr>
          <p:nvPr/>
        </p:nvCxnSpPr>
        <p:spPr>
          <a:xfrm>
            <a:off x="4131486" y="4744422"/>
            <a:ext cx="0" cy="22005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53F39552-C6DF-7328-B8C5-3570CBF48E59}"/>
              </a:ext>
            </a:extLst>
          </p:cNvPr>
          <p:cNvCxnSpPr>
            <a:cxnSpLocks/>
          </p:cNvCxnSpPr>
          <p:nvPr/>
        </p:nvCxnSpPr>
        <p:spPr>
          <a:xfrm>
            <a:off x="2792289" y="6944973"/>
            <a:ext cx="311859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728CCB94-836B-A731-4FB9-C8146A49DE04}"/>
              </a:ext>
            </a:extLst>
          </p:cNvPr>
          <p:cNvCxnSpPr>
            <a:cxnSpLocks/>
          </p:cNvCxnSpPr>
          <p:nvPr/>
        </p:nvCxnSpPr>
        <p:spPr>
          <a:xfrm flipH="1" flipV="1">
            <a:off x="3101788" y="6944972"/>
            <a:ext cx="196210" cy="3340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CC897E-826F-6D5B-D0EE-30D20F464568}"/>
              </a:ext>
            </a:extLst>
          </p:cNvPr>
          <p:cNvCxnSpPr>
            <a:cxnSpLocks/>
          </p:cNvCxnSpPr>
          <p:nvPr/>
        </p:nvCxnSpPr>
        <p:spPr>
          <a:xfrm flipH="1">
            <a:off x="3298523" y="6709370"/>
            <a:ext cx="303507" cy="5696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F0779840-4E1F-07F1-ADB4-40E86630467F}"/>
              </a:ext>
            </a:extLst>
          </p:cNvPr>
          <p:cNvCxnSpPr>
            <a:cxnSpLocks/>
          </p:cNvCxnSpPr>
          <p:nvPr/>
        </p:nvCxnSpPr>
        <p:spPr>
          <a:xfrm flipH="1" flipV="1">
            <a:off x="3600113" y="6709369"/>
            <a:ext cx="227343" cy="2356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1B37E439-3FE0-FECD-A046-768BB121BFC5}"/>
              </a:ext>
            </a:extLst>
          </p:cNvPr>
          <p:cNvCxnSpPr>
            <a:cxnSpLocks/>
          </p:cNvCxnSpPr>
          <p:nvPr/>
        </p:nvCxnSpPr>
        <p:spPr>
          <a:xfrm>
            <a:off x="3821988" y="6944972"/>
            <a:ext cx="30949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0D0E5C24-3EBD-0C54-ED3A-0BFAE14867A5}"/>
              </a:ext>
            </a:extLst>
          </p:cNvPr>
          <p:cNvCxnSpPr/>
          <p:nvPr/>
        </p:nvCxnSpPr>
        <p:spPr>
          <a:xfrm>
            <a:off x="2792288" y="5124277"/>
            <a:ext cx="13391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576630-4064-37FE-1013-0B13E116D829}"/>
              </a:ext>
            </a:extLst>
          </p:cNvPr>
          <p:cNvCxnSpPr/>
          <p:nvPr/>
        </p:nvCxnSpPr>
        <p:spPr>
          <a:xfrm>
            <a:off x="2789291" y="5303571"/>
            <a:ext cx="13391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CF8FB6C1-A773-C9A0-2F7F-3BD447C2F367}"/>
              </a:ext>
            </a:extLst>
          </p:cNvPr>
          <p:cNvCxnSpPr/>
          <p:nvPr/>
        </p:nvCxnSpPr>
        <p:spPr>
          <a:xfrm>
            <a:off x="2794124" y="6406230"/>
            <a:ext cx="13391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A7D69D6E-9C9B-7A14-7224-73D7AEA9FF92}"/>
              </a:ext>
            </a:extLst>
          </p:cNvPr>
          <p:cNvCxnSpPr/>
          <p:nvPr/>
        </p:nvCxnSpPr>
        <p:spPr>
          <a:xfrm>
            <a:off x="2787400" y="6540700"/>
            <a:ext cx="13391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B931274-CD40-1B8A-1A23-19F7D42EA19C}"/>
              </a:ext>
            </a:extLst>
          </p:cNvPr>
          <p:cNvSpPr txBox="1"/>
          <p:nvPr/>
        </p:nvSpPr>
        <p:spPr>
          <a:xfrm>
            <a:off x="3279591" y="6390973"/>
            <a:ext cx="5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677AAC0-6617-FE89-07CC-0F75C2563273}"/>
              </a:ext>
            </a:extLst>
          </p:cNvPr>
          <p:cNvSpPr txBox="1"/>
          <p:nvPr/>
        </p:nvSpPr>
        <p:spPr>
          <a:xfrm>
            <a:off x="2857393" y="5365363"/>
            <a:ext cx="1212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f_offset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f_count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  <a:p>
            <a:pPr algn="ct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f_inode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0" name="表格 4">
            <a:extLst>
              <a:ext uri="{FF2B5EF4-FFF2-40B4-BE49-F238E27FC236}">
                <a16:creationId xmlns:a16="http://schemas.microsoft.com/office/drawing/2014/main" id="{ACC3E00A-53D6-BEC1-841D-98D72AC45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25991"/>
              </p:ext>
            </p:extLst>
          </p:nvPr>
        </p:nvGraphicFramePr>
        <p:xfrm>
          <a:off x="6201597" y="655552"/>
          <a:ext cx="1029699" cy="217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99">
                  <a:extLst>
                    <a:ext uri="{9D8B030D-6E8A-4147-A177-3AD203B41FA5}">
                      <a16:colId xmlns:a16="http://schemas.microsoft.com/office/drawing/2014/main" val="47602353"/>
                    </a:ext>
                  </a:extLst>
                </a:gridCol>
              </a:tblGrid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486741"/>
                  </a:ext>
                </a:extLst>
              </a:tr>
              <a:tr h="43142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407564"/>
                  </a:ext>
                </a:extLst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endParaRPr lang="zh-CN" altLang="en-US" sz="18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024560"/>
                  </a:ext>
                </a:extLst>
              </a:tr>
              <a:tr h="43142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271386"/>
                  </a:ext>
                </a:extLst>
              </a:tr>
              <a:tr h="43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52"/>
                  </a:ext>
                </a:extLst>
              </a:tr>
            </a:tbl>
          </a:graphicData>
        </a:graphic>
      </p:graphicFrame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9C9BDE08-B320-6042-A4EA-F93A9CE3601C}"/>
              </a:ext>
            </a:extLst>
          </p:cNvPr>
          <p:cNvCxnSpPr>
            <a:cxnSpLocks/>
          </p:cNvCxnSpPr>
          <p:nvPr/>
        </p:nvCxnSpPr>
        <p:spPr>
          <a:xfrm>
            <a:off x="6130472" y="4803096"/>
            <a:ext cx="0" cy="22005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75685E83-95C9-9AAD-A08E-70CA3CEC1D12}"/>
              </a:ext>
            </a:extLst>
          </p:cNvPr>
          <p:cNvCxnSpPr>
            <a:cxnSpLocks/>
          </p:cNvCxnSpPr>
          <p:nvPr/>
        </p:nvCxnSpPr>
        <p:spPr>
          <a:xfrm>
            <a:off x="6130473" y="4803097"/>
            <a:ext cx="311859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E49A7B23-C292-B727-4C7F-FEDD1460E29B}"/>
              </a:ext>
            </a:extLst>
          </p:cNvPr>
          <p:cNvCxnSpPr/>
          <p:nvPr/>
        </p:nvCxnSpPr>
        <p:spPr>
          <a:xfrm flipV="1">
            <a:off x="6442331" y="4469038"/>
            <a:ext cx="202990" cy="3340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865C1BA2-C3C0-BCAB-489B-9393FC5635BD}"/>
              </a:ext>
            </a:extLst>
          </p:cNvPr>
          <p:cNvCxnSpPr>
            <a:cxnSpLocks/>
          </p:cNvCxnSpPr>
          <p:nvPr/>
        </p:nvCxnSpPr>
        <p:spPr>
          <a:xfrm>
            <a:off x="6645322" y="4479822"/>
            <a:ext cx="303507" cy="5696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60E95D0-51E7-9AE3-47FD-0921B7EC7543}"/>
              </a:ext>
            </a:extLst>
          </p:cNvPr>
          <p:cNvCxnSpPr/>
          <p:nvPr/>
        </p:nvCxnSpPr>
        <p:spPr>
          <a:xfrm flipV="1">
            <a:off x="6948829" y="4803096"/>
            <a:ext cx="211343" cy="2463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79DF36F8-12E4-41B0-B304-F807B4A6BED4}"/>
              </a:ext>
            </a:extLst>
          </p:cNvPr>
          <p:cNvCxnSpPr>
            <a:cxnSpLocks/>
          </p:cNvCxnSpPr>
          <p:nvPr/>
        </p:nvCxnSpPr>
        <p:spPr>
          <a:xfrm>
            <a:off x="7160172" y="4803096"/>
            <a:ext cx="30949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001D9D5A-09B7-D4AE-8A3E-4E836F599414}"/>
              </a:ext>
            </a:extLst>
          </p:cNvPr>
          <p:cNvCxnSpPr>
            <a:cxnSpLocks/>
          </p:cNvCxnSpPr>
          <p:nvPr/>
        </p:nvCxnSpPr>
        <p:spPr>
          <a:xfrm>
            <a:off x="7469670" y="4803096"/>
            <a:ext cx="0" cy="22005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920F72C7-D903-A02B-97B3-77AAA3E3F667}"/>
              </a:ext>
            </a:extLst>
          </p:cNvPr>
          <p:cNvCxnSpPr>
            <a:cxnSpLocks/>
          </p:cNvCxnSpPr>
          <p:nvPr/>
        </p:nvCxnSpPr>
        <p:spPr>
          <a:xfrm>
            <a:off x="6130473" y="7003647"/>
            <a:ext cx="311859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FFBF9E0E-D603-EEED-7BB7-5C99193FAA86}"/>
              </a:ext>
            </a:extLst>
          </p:cNvPr>
          <p:cNvCxnSpPr>
            <a:cxnSpLocks/>
          </p:cNvCxnSpPr>
          <p:nvPr/>
        </p:nvCxnSpPr>
        <p:spPr>
          <a:xfrm flipH="1" flipV="1">
            <a:off x="6439972" y="7003646"/>
            <a:ext cx="196210" cy="3340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D3C9766-885F-1B62-3775-526A3E60DA13}"/>
              </a:ext>
            </a:extLst>
          </p:cNvPr>
          <p:cNvCxnSpPr>
            <a:cxnSpLocks/>
          </p:cNvCxnSpPr>
          <p:nvPr/>
        </p:nvCxnSpPr>
        <p:spPr>
          <a:xfrm flipH="1">
            <a:off x="6636707" y="6768044"/>
            <a:ext cx="303507" cy="5696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0B68E8AB-24A5-5F6C-A4E0-DAAF94A548CD}"/>
              </a:ext>
            </a:extLst>
          </p:cNvPr>
          <p:cNvCxnSpPr>
            <a:cxnSpLocks/>
          </p:cNvCxnSpPr>
          <p:nvPr/>
        </p:nvCxnSpPr>
        <p:spPr>
          <a:xfrm flipH="1" flipV="1">
            <a:off x="6938297" y="6768043"/>
            <a:ext cx="227343" cy="2356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1FD7C296-AFBE-5D76-1FAE-E5948AC22BD5}"/>
              </a:ext>
            </a:extLst>
          </p:cNvPr>
          <p:cNvCxnSpPr>
            <a:cxnSpLocks/>
          </p:cNvCxnSpPr>
          <p:nvPr/>
        </p:nvCxnSpPr>
        <p:spPr>
          <a:xfrm>
            <a:off x="7160172" y="7003646"/>
            <a:ext cx="30949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53A486F-BCB2-D57A-99F7-2E2392A0B916}"/>
              </a:ext>
            </a:extLst>
          </p:cNvPr>
          <p:cNvCxnSpPr/>
          <p:nvPr/>
        </p:nvCxnSpPr>
        <p:spPr>
          <a:xfrm>
            <a:off x="6130472" y="5182951"/>
            <a:ext cx="13391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B8A77DCD-56D7-2F67-1929-35978EB7EC29}"/>
              </a:ext>
            </a:extLst>
          </p:cNvPr>
          <p:cNvCxnSpPr/>
          <p:nvPr/>
        </p:nvCxnSpPr>
        <p:spPr>
          <a:xfrm>
            <a:off x="6127475" y="5362245"/>
            <a:ext cx="13391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30AB9AC-4F7B-C10C-4359-E9DF2EFDE384}"/>
              </a:ext>
            </a:extLst>
          </p:cNvPr>
          <p:cNvCxnSpPr/>
          <p:nvPr/>
        </p:nvCxnSpPr>
        <p:spPr>
          <a:xfrm>
            <a:off x="6132308" y="6464904"/>
            <a:ext cx="13391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5C1EDF16-7D69-F228-01BA-47CEAFA1EE99}"/>
              </a:ext>
            </a:extLst>
          </p:cNvPr>
          <p:cNvCxnSpPr/>
          <p:nvPr/>
        </p:nvCxnSpPr>
        <p:spPr>
          <a:xfrm>
            <a:off x="6125584" y="6599374"/>
            <a:ext cx="13391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F0C3340-FDEA-3877-6224-3A0124B26041}"/>
              </a:ext>
            </a:extLst>
          </p:cNvPr>
          <p:cNvSpPr txBox="1"/>
          <p:nvPr/>
        </p:nvSpPr>
        <p:spPr>
          <a:xfrm>
            <a:off x="6617775" y="6449647"/>
            <a:ext cx="5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0B92158-3A74-018B-E9A6-8D98E23DAE4E}"/>
              </a:ext>
            </a:extLst>
          </p:cNvPr>
          <p:cNvSpPr txBox="1"/>
          <p:nvPr/>
        </p:nvSpPr>
        <p:spPr>
          <a:xfrm>
            <a:off x="6195577" y="5691301"/>
            <a:ext cx="121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i_count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肘形连接符 79">
            <a:extLst>
              <a:ext uri="{FF2B5EF4-FFF2-40B4-BE49-F238E27FC236}">
                <a16:creationId xmlns:a16="http://schemas.microsoft.com/office/drawing/2014/main" id="{5B968665-5D6E-A654-FF61-CE609B8FBF03}"/>
              </a:ext>
            </a:extLst>
          </p:cNvPr>
          <p:cNvCxnSpPr>
            <a:cxnSpLocks/>
          </p:cNvCxnSpPr>
          <p:nvPr/>
        </p:nvCxnSpPr>
        <p:spPr>
          <a:xfrm flipV="1">
            <a:off x="3838898" y="5586633"/>
            <a:ext cx="2293411" cy="54421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D7128C33-5B74-8A18-AFFD-649DD5A006AA}"/>
              </a:ext>
            </a:extLst>
          </p:cNvPr>
          <p:cNvCxnSpPr/>
          <p:nvPr/>
        </p:nvCxnSpPr>
        <p:spPr>
          <a:xfrm>
            <a:off x="3463723" y="1734102"/>
            <a:ext cx="103608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45FD5C90-43A6-C6D7-B915-4372A5C2B5F8}"/>
              </a:ext>
            </a:extLst>
          </p:cNvPr>
          <p:cNvCxnSpPr>
            <a:cxnSpLocks/>
          </p:cNvCxnSpPr>
          <p:nvPr/>
        </p:nvCxnSpPr>
        <p:spPr>
          <a:xfrm>
            <a:off x="4499811" y="1734103"/>
            <a:ext cx="0" cy="17723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2747E2A3-7A40-EF18-CA78-8DFF14906CEA}"/>
              </a:ext>
            </a:extLst>
          </p:cNvPr>
          <p:cNvCxnSpPr>
            <a:cxnSpLocks/>
          </p:cNvCxnSpPr>
          <p:nvPr/>
        </p:nvCxnSpPr>
        <p:spPr>
          <a:xfrm>
            <a:off x="2039815" y="3506427"/>
            <a:ext cx="245999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DF6B6960-4991-1050-CF6C-3EDC0C851F52}"/>
              </a:ext>
            </a:extLst>
          </p:cNvPr>
          <p:cNvCxnSpPr>
            <a:cxnSpLocks/>
          </p:cNvCxnSpPr>
          <p:nvPr/>
        </p:nvCxnSpPr>
        <p:spPr>
          <a:xfrm flipH="1">
            <a:off x="2043717" y="3506428"/>
            <a:ext cx="560" cy="185581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FAA23164-F115-C28F-C733-C44CB72CE6AF}"/>
              </a:ext>
            </a:extLst>
          </p:cNvPr>
          <p:cNvCxnSpPr>
            <a:cxnSpLocks/>
          </p:cNvCxnSpPr>
          <p:nvPr/>
        </p:nvCxnSpPr>
        <p:spPr>
          <a:xfrm>
            <a:off x="2047274" y="5356150"/>
            <a:ext cx="755087" cy="2936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B43ECB2C-BF35-DC4A-5854-FA811F0D653C}"/>
              </a:ext>
            </a:extLst>
          </p:cNvPr>
          <p:cNvCxnSpPr>
            <a:cxnSpLocks/>
          </p:cNvCxnSpPr>
          <p:nvPr/>
        </p:nvCxnSpPr>
        <p:spPr>
          <a:xfrm>
            <a:off x="5241288" y="1734102"/>
            <a:ext cx="11986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E9072158-DE52-3E08-E94E-C9FCEC59D430}"/>
              </a:ext>
            </a:extLst>
          </p:cNvPr>
          <p:cNvCxnSpPr>
            <a:cxnSpLocks/>
          </p:cNvCxnSpPr>
          <p:nvPr/>
        </p:nvCxnSpPr>
        <p:spPr>
          <a:xfrm>
            <a:off x="5241288" y="1734102"/>
            <a:ext cx="0" cy="1935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B4EE647-F7D9-F2AB-0E98-6C2BAED7FD4E}"/>
              </a:ext>
            </a:extLst>
          </p:cNvPr>
          <p:cNvCxnSpPr>
            <a:cxnSpLocks/>
          </p:cNvCxnSpPr>
          <p:nvPr/>
        </p:nvCxnSpPr>
        <p:spPr>
          <a:xfrm>
            <a:off x="2293229" y="3669998"/>
            <a:ext cx="29411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7E2F254E-6219-B467-D9E5-09E10AC0DD74}"/>
              </a:ext>
            </a:extLst>
          </p:cNvPr>
          <p:cNvCxnSpPr>
            <a:cxnSpLocks/>
          </p:cNvCxnSpPr>
          <p:nvPr/>
        </p:nvCxnSpPr>
        <p:spPr>
          <a:xfrm>
            <a:off x="2293229" y="3669999"/>
            <a:ext cx="0" cy="15718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69A3F10E-DFD5-353B-2CB5-D1CA9E3F5C47}"/>
              </a:ext>
            </a:extLst>
          </p:cNvPr>
          <p:cNvCxnSpPr>
            <a:cxnSpLocks/>
          </p:cNvCxnSpPr>
          <p:nvPr/>
        </p:nvCxnSpPr>
        <p:spPr>
          <a:xfrm>
            <a:off x="2297909" y="5235626"/>
            <a:ext cx="500895" cy="20832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4EF5DFB-3529-8DAE-9B8F-B8098D9C1862}"/>
              </a:ext>
            </a:extLst>
          </p:cNvPr>
          <p:cNvSpPr txBox="1"/>
          <p:nvPr/>
        </p:nvSpPr>
        <p:spPr>
          <a:xfrm>
            <a:off x="2440096" y="4004058"/>
            <a:ext cx="223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系统打开文件列表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F18D81D-DC8A-B842-B4BE-BD93CAC76823}"/>
              </a:ext>
            </a:extLst>
          </p:cNvPr>
          <p:cNvSpPr txBox="1"/>
          <p:nvPr/>
        </p:nvSpPr>
        <p:spPr>
          <a:xfrm>
            <a:off x="6111959" y="4039968"/>
            <a:ext cx="158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活动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表</a:t>
            </a:r>
          </a:p>
        </p:txBody>
      </p:sp>
      <p:sp>
        <p:nvSpPr>
          <p:cNvPr id="123" name="左大括号 122">
            <a:extLst>
              <a:ext uri="{FF2B5EF4-FFF2-40B4-BE49-F238E27FC236}">
                <a16:creationId xmlns:a16="http://schemas.microsoft.com/office/drawing/2014/main" id="{289F9FC2-1F71-327B-42E9-0F557EEED240}"/>
              </a:ext>
            </a:extLst>
          </p:cNvPr>
          <p:cNvSpPr/>
          <p:nvPr/>
        </p:nvSpPr>
        <p:spPr>
          <a:xfrm>
            <a:off x="2470196" y="5305279"/>
            <a:ext cx="318122" cy="1085694"/>
          </a:xfrm>
          <a:prstGeom prst="leftBrace">
            <a:avLst>
              <a:gd name="adj1" fmla="val 51449"/>
              <a:gd name="adj2" fmla="val 5052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7C3D355D-12A2-7428-4A08-CEF7CA25EA1D}"/>
              </a:ext>
            </a:extLst>
          </p:cNvPr>
          <p:cNvSpPr txBox="1"/>
          <p:nvPr/>
        </p:nvSpPr>
        <p:spPr>
          <a:xfrm>
            <a:off x="1819623" y="5552801"/>
            <a:ext cx="90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结构</a:t>
            </a:r>
          </a:p>
        </p:txBody>
      </p:sp>
      <p:sp>
        <p:nvSpPr>
          <p:cNvPr id="129" name="右大括号 128">
            <a:extLst>
              <a:ext uri="{FF2B5EF4-FFF2-40B4-BE49-F238E27FC236}">
                <a16:creationId xmlns:a16="http://schemas.microsoft.com/office/drawing/2014/main" id="{2FEF6AF8-37E3-0C8E-DD7E-2E89D6E1B947}"/>
              </a:ext>
            </a:extLst>
          </p:cNvPr>
          <p:cNvSpPr/>
          <p:nvPr/>
        </p:nvSpPr>
        <p:spPr>
          <a:xfrm>
            <a:off x="7471505" y="5365362"/>
            <a:ext cx="226417" cy="1099539"/>
          </a:xfrm>
          <a:prstGeom prst="rightBrace">
            <a:avLst>
              <a:gd name="adj1" fmla="val 71209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D0C9316-2302-BFD5-12ED-2F0F3FD27C2F}"/>
              </a:ext>
            </a:extLst>
          </p:cNvPr>
          <p:cNvSpPr txBox="1"/>
          <p:nvPr/>
        </p:nvSpPr>
        <p:spPr>
          <a:xfrm>
            <a:off x="7638945" y="5739793"/>
            <a:ext cx="158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活动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kumimoji="1" lang="zh-CN" altLang="en-US" dirty="0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1C75727-A908-12C7-B6C3-FF57A2A11C5C}"/>
              </a:ext>
            </a:extLst>
          </p:cNvPr>
          <p:cNvSpPr txBox="1"/>
          <p:nvPr/>
        </p:nvSpPr>
        <p:spPr>
          <a:xfrm>
            <a:off x="3935907" y="7570645"/>
            <a:ext cx="311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共享位移指针的文件共享</a:t>
            </a:r>
          </a:p>
        </p:txBody>
      </p:sp>
    </p:spTree>
    <p:extLst>
      <p:ext uri="{BB962C8B-B14F-4D97-AF65-F5344CB8AC3E}">
        <p14:creationId xmlns:p14="http://schemas.microsoft.com/office/powerpoint/2010/main" val="323309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64</Words>
  <Application>Microsoft Macintosh PowerPoint</Application>
  <PresentationFormat>自定义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FZShuSong-Z01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2022-08-24T06:34:09Z</dcterms:created>
  <dcterms:modified xsi:type="dcterms:W3CDTF">2022-08-24T07:03:53Z</dcterms:modified>
</cp:coreProperties>
</file>