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4400213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25" d="100"/>
          <a:sy n="125" d="100"/>
        </p:scale>
        <p:origin x="-320" y="-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649770"/>
            <a:ext cx="12240181" cy="3509551"/>
          </a:xfrm>
        </p:spPr>
        <p:txBody>
          <a:bodyPr anchor="b"/>
          <a:lstStyle>
            <a:lvl1pPr algn="ctr">
              <a:defRPr sz="88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294662"/>
            <a:ext cx="10800160" cy="2433817"/>
          </a:xfrm>
        </p:spPr>
        <p:txBody>
          <a:bodyPr/>
          <a:lstStyle>
            <a:lvl1pPr marL="0" indent="0" algn="ctr">
              <a:buNone/>
              <a:defRPr sz="3528"/>
            </a:lvl1pPr>
            <a:lvl2pPr marL="672038" indent="0" algn="ctr">
              <a:buNone/>
              <a:defRPr sz="2940"/>
            </a:lvl2pPr>
            <a:lvl3pPr marL="1344077" indent="0" algn="ctr">
              <a:buNone/>
              <a:defRPr sz="2646"/>
            </a:lvl3pPr>
            <a:lvl4pPr marL="2016115" indent="0" algn="ctr">
              <a:buNone/>
              <a:defRPr sz="2352"/>
            </a:lvl4pPr>
            <a:lvl5pPr marL="2688153" indent="0" algn="ctr">
              <a:buNone/>
              <a:defRPr sz="2352"/>
            </a:lvl5pPr>
            <a:lvl6pPr marL="3360191" indent="0" algn="ctr">
              <a:buNone/>
              <a:defRPr sz="2352"/>
            </a:lvl6pPr>
            <a:lvl7pPr marL="4032230" indent="0" algn="ctr">
              <a:buNone/>
              <a:defRPr sz="2352"/>
            </a:lvl7pPr>
            <a:lvl8pPr marL="4704268" indent="0" algn="ctr">
              <a:buNone/>
              <a:defRPr sz="2352"/>
            </a:lvl8pPr>
            <a:lvl9pPr marL="5376306" indent="0" algn="ctr">
              <a:buNone/>
              <a:defRPr sz="235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AB4E-BD25-954D-8BD7-37E54CA2FC04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FF95-325A-8C4C-BC43-DE067B6221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098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AB4E-BD25-954D-8BD7-37E54CA2FC04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FF95-325A-8C4C-BC43-DE067B6221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250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36700"/>
            <a:ext cx="3105046" cy="854286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36700"/>
            <a:ext cx="9135135" cy="85428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AB4E-BD25-954D-8BD7-37E54CA2FC04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FF95-325A-8C4C-BC43-DE067B6221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109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AB4E-BD25-954D-8BD7-37E54CA2FC04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FF95-325A-8C4C-BC43-DE067B6221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0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513159"/>
            <a:ext cx="12420184" cy="419325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6746088"/>
            <a:ext cx="12420184" cy="2205136"/>
          </a:xfrm>
        </p:spPr>
        <p:txBody>
          <a:bodyPr/>
          <a:lstStyle>
            <a:lvl1pPr marL="0" indent="0">
              <a:buNone/>
              <a:defRPr sz="3528">
                <a:solidFill>
                  <a:schemeClr val="tx1"/>
                </a:solidFill>
              </a:defRPr>
            </a:lvl1pPr>
            <a:lvl2pPr marL="67203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2pPr>
            <a:lvl3pPr marL="1344077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3pPr>
            <a:lvl4pPr marL="2016115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4pPr>
            <a:lvl5pPr marL="2688153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5pPr>
            <a:lvl6pPr marL="3360191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6pPr>
            <a:lvl7pPr marL="4032230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7pPr>
            <a:lvl8pPr marL="4704268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8pPr>
            <a:lvl9pPr marL="5376306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AB4E-BD25-954D-8BD7-37E54CA2FC04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FF95-325A-8C4C-BC43-DE067B6221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067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683500"/>
            <a:ext cx="6120091" cy="63960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683500"/>
            <a:ext cx="6120091" cy="63960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AB4E-BD25-954D-8BD7-37E54CA2FC04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FF95-325A-8C4C-BC43-DE067B6221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185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36702"/>
            <a:ext cx="12420184" cy="1948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471154"/>
            <a:ext cx="6091964" cy="1211074"/>
          </a:xfrm>
        </p:spPr>
        <p:txBody>
          <a:bodyPr anchor="b"/>
          <a:lstStyle>
            <a:lvl1pPr marL="0" indent="0">
              <a:buNone/>
              <a:defRPr sz="3528" b="1"/>
            </a:lvl1pPr>
            <a:lvl2pPr marL="672038" indent="0">
              <a:buNone/>
              <a:defRPr sz="2940" b="1"/>
            </a:lvl2pPr>
            <a:lvl3pPr marL="1344077" indent="0">
              <a:buNone/>
              <a:defRPr sz="2646" b="1"/>
            </a:lvl3pPr>
            <a:lvl4pPr marL="2016115" indent="0">
              <a:buNone/>
              <a:defRPr sz="2352" b="1"/>
            </a:lvl4pPr>
            <a:lvl5pPr marL="2688153" indent="0">
              <a:buNone/>
              <a:defRPr sz="2352" b="1"/>
            </a:lvl5pPr>
            <a:lvl6pPr marL="3360191" indent="0">
              <a:buNone/>
              <a:defRPr sz="2352" b="1"/>
            </a:lvl6pPr>
            <a:lvl7pPr marL="4032230" indent="0">
              <a:buNone/>
              <a:defRPr sz="2352" b="1"/>
            </a:lvl7pPr>
            <a:lvl8pPr marL="4704268" indent="0">
              <a:buNone/>
              <a:defRPr sz="2352" b="1"/>
            </a:lvl8pPr>
            <a:lvl9pPr marL="5376306" indent="0">
              <a:buNone/>
              <a:defRPr sz="235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682228"/>
            <a:ext cx="6091964" cy="54160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471154"/>
            <a:ext cx="6121966" cy="1211074"/>
          </a:xfrm>
        </p:spPr>
        <p:txBody>
          <a:bodyPr anchor="b"/>
          <a:lstStyle>
            <a:lvl1pPr marL="0" indent="0">
              <a:buNone/>
              <a:defRPr sz="3528" b="1"/>
            </a:lvl1pPr>
            <a:lvl2pPr marL="672038" indent="0">
              <a:buNone/>
              <a:defRPr sz="2940" b="1"/>
            </a:lvl2pPr>
            <a:lvl3pPr marL="1344077" indent="0">
              <a:buNone/>
              <a:defRPr sz="2646" b="1"/>
            </a:lvl3pPr>
            <a:lvl4pPr marL="2016115" indent="0">
              <a:buNone/>
              <a:defRPr sz="2352" b="1"/>
            </a:lvl4pPr>
            <a:lvl5pPr marL="2688153" indent="0">
              <a:buNone/>
              <a:defRPr sz="2352" b="1"/>
            </a:lvl5pPr>
            <a:lvl6pPr marL="3360191" indent="0">
              <a:buNone/>
              <a:defRPr sz="2352" b="1"/>
            </a:lvl6pPr>
            <a:lvl7pPr marL="4032230" indent="0">
              <a:buNone/>
              <a:defRPr sz="2352" b="1"/>
            </a:lvl7pPr>
            <a:lvl8pPr marL="4704268" indent="0">
              <a:buNone/>
              <a:defRPr sz="2352" b="1"/>
            </a:lvl8pPr>
            <a:lvl9pPr marL="5376306" indent="0">
              <a:buNone/>
              <a:defRPr sz="235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682228"/>
            <a:ext cx="6121966" cy="54160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AB4E-BD25-954D-8BD7-37E54CA2FC04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FF95-325A-8C4C-BC43-DE067B6221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500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AB4E-BD25-954D-8BD7-37E54CA2FC04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FF95-325A-8C4C-BC43-DE067B6221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154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AB4E-BD25-954D-8BD7-37E54CA2FC04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FF95-325A-8C4C-BC43-DE067B6221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32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72042"/>
            <a:ext cx="4644444" cy="2352146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451426"/>
            <a:ext cx="7290108" cy="7163777"/>
          </a:xfrm>
        </p:spPr>
        <p:txBody>
          <a:bodyPr/>
          <a:lstStyle>
            <a:lvl1pPr>
              <a:defRPr sz="4704"/>
            </a:lvl1pPr>
            <a:lvl2pPr>
              <a:defRPr sz="4116"/>
            </a:lvl2pPr>
            <a:lvl3pPr>
              <a:defRPr sz="3528"/>
            </a:lvl3pPr>
            <a:lvl4pPr>
              <a:defRPr sz="2940"/>
            </a:lvl4pPr>
            <a:lvl5pPr>
              <a:defRPr sz="2940"/>
            </a:lvl5pPr>
            <a:lvl6pPr>
              <a:defRPr sz="2940"/>
            </a:lvl6pPr>
            <a:lvl7pPr>
              <a:defRPr sz="2940"/>
            </a:lvl7pPr>
            <a:lvl8pPr>
              <a:defRPr sz="2940"/>
            </a:lvl8pPr>
            <a:lvl9pPr>
              <a:defRPr sz="29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024188"/>
            <a:ext cx="4644444" cy="5602681"/>
          </a:xfrm>
        </p:spPr>
        <p:txBody>
          <a:bodyPr/>
          <a:lstStyle>
            <a:lvl1pPr marL="0" indent="0">
              <a:buNone/>
              <a:defRPr sz="2352"/>
            </a:lvl1pPr>
            <a:lvl2pPr marL="672038" indent="0">
              <a:buNone/>
              <a:defRPr sz="2058"/>
            </a:lvl2pPr>
            <a:lvl3pPr marL="1344077" indent="0">
              <a:buNone/>
              <a:defRPr sz="1764"/>
            </a:lvl3pPr>
            <a:lvl4pPr marL="2016115" indent="0">
              <a:buNone/>
              <a:defRPr sz="1470"/>
            </a:lvl4pPr>
            <a:lvl5pPr marL="2688153" indent="0">
              <a:buNone/>
              <a:defRPr sz="1470"/>
            </a:lvl5pPr>
            <a:lvl6pPr marL="3360191" indent="0">
              <a:buNone/>
              <a:defRPr sz="1470"/>
            </a:lvl6pPr>
            <a:lvl7pPr marL="4032230" indent="0">
              <a:buNone/>
              <a:defRPr sz="1470"/>
            </a:lvl7pPr>
            <a:lvl8pPr marL="4704268" indent="0">
              <a:buNone/>
              <a:defRPr sz="1470"/>
            </a:lvl8pPr>
            <a:lvl9pPr marL="5376306" indent="0">
              <a:buNone/>
              <a:defRPr sz="14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AB4E-BD25-954D-8BD7-37E54CA2FC04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FF95-325A-8C4C-BC43-DE067B6221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294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72042"/>
            <a:ext cx="4644444" cy="2352146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451426"/>
            <a:ext cx="7290108" cy="7163777"/>
          </a:xfrm>
        </p:spPr>
        <p:txBody>
          <a:bodyPr anchor="t"/>
          <a:lstStyle>
            <a:lvl1pPr marL="0" indent="0">
              <a:buNone/>
              <a:defRPr sz="4704"/>
            </a:lvl1pPr>
            <a:lvl2pPr marL="672038" indent="0">
              <a:buNone/>
              <a:defRPr sz="4116"/>
            </a:lvl2pPr>
            <a:lvl3pPr marL="1344077" indent="0">
              <a:buNone/>
              <a:defRPr sz="3528"/>
            </a:lvl3pPr>
            <a:lvl4pPr marL="2016115" indent="0">
              <a:buNone/>
              <a:defRPr sz="2940"/>
            </a:lvl4pPr>
            <a:lvl5pPr marL="2688153" indent="0">
              <a:buNone/>
              <a:defRPr sz="2940"/>
            </a:lvl5pPr>
            <a:lvl6pPr marL="3360191" indent="0">
              <a:buNone/>
              <a:defRPr sz="2940"/>
            </a:lvl6pPr>
            <a:lvl7pPr marL="4032230" indent="0">
              <a:buNone/>
              <a:defRPr sz="2940"/>
            </a:lvl7pPr>
            <a:lvl8pPr marL="4704268" indent="0">
              <a:buNone/>
              <a:defRPr sz="2940"/>
            </a:lvl8pPr>
            <a:lvl9pPr marL="5376306" indent="0">
              <a:buNone/>
              <a:defRPr sz="294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024188"/>
            <a:ext cx="4644444" cy="5602681"/>
          </a:xfrm>
        </p:spPr>
        <p:txBody>
          <a:bodyPr/>
          <a:lstStyle>
            <a:lvl1pPr marL="0" indent="0">
              <a:buNone/>
              <a:defRPr sz="2352"/>
            </a:lvl1pPr>
            <a:lvl2pPr marL="672038" indent="0">
              <a:buNone/>
              <a:defRPr sz="2058"/>
            </a:lvl2pPr>
            <a:lvl3pPr marL="1344077" indent="0">
              <a:buNone/>
              <a:defRPr sz="1764"/>
            </a:lvl3pPr>
            <a:lvl4pPr marL="2016115" indent="0">
              <a:buNone/>
              <a:defRPr sz="1470"/>
            </a:lvl4pPr>
            <a:lvl5pPr marL="2688153" indent="0">
              <a:buNone/>
              <a:defRPr sz="1470"/>
            </a:lvl5pPr>
            <a:lvl6pPr marL="3360191" indent="0">
              <a:buNone/>
              <a:defRPr sz="1470"/>
            </a:lvl6pPr>
            <a:lvl7pPr marL="4032230" indent="0">
              <a:buNone/>
              <a:defRPr sz="1470"/>
            </a:lvl7pPr>
            <a:lvl8pPr marL="4704268" indent="0">
              <a:buNone/>
              <a:defRPr sz="1470"/>
            </a:lvl8pPr>
            <a:lvl9pPr marL="5376306" indent="0">
              <a:buNone/>
              <a:defRPr sz="14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AB4E-BD25-954D-8BD7-37E54CA2FC04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FF95-325A-8C4C-BC43-DE067B6221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349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36702"/>
            <a:ext cx="12420184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683500"/>
            <a:ext cx="12420184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9343248"/>
            <a:ext cx="3240048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3AB4E-BD25-954D-8BD7-37E54CA2FC04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9343248"/>
            <a:ext cx="4860072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9343248"/>
            <a:ext cx="3240048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AFF95-325A-8C4C-BC43-DE067B6221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080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44077" rtl="0" eaLnBrk="1" latinLnBrk="0" hangingPunct="1">
        <a:lnSpc>
          <a:spcPct val="90000"/>
        </a:lnSpc>
        <a:spcBef>
          <a:spcPct val="0"/>
        </a:spcBef>
        <a:buNone/>
        <a:defRPr sz="64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6019" indent="-336019" algn="l" defTabSz="1344077" rtl="0" eaLnBrk="1" latinLnBrk="0" hangingPunct="1">
        <a:lnSpc>
          <a:spcPct val="90000"/>
        </a:lnSpc>
        <a:spcBef>
          <a:spcPts val="1470"/>
        </a:spcBef>
        <a:buFont typeface="Arial" panose="020B0604020202020204" pitchFamily="34" charset="0"/>
        <a:buChar char="•"/>
        <a:defRPr sz="4116" kern="1200">
          <a:solidFill>
            <a:schemeClr val="tx1"/>
          </a:solidFill>
          <a:latin typeface="+mn-lt"/>
          <a:ea typeface="+mn-ea"/>
          <a:cs typeface="+mn-cs"/>
        </a:defRPr>
      </a:lvl1pPr>
      <a:lvl2pPr marL="1008057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2pPr>
      <a:lvl3pPr marL="1680096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3pPr>
      <a:lvl4pPr marL="2352134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3024172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3696211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6pPr>
      <a:lvl7pPr marL="4368249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7pPr>
      <a:lvl8pPr marL="5040287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8pPr>
      <a:lvl9pPr marL="5712325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72038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344077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2016115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2688153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3360191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6pPr>
      <a:lvl7pPr marL="4032230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7pPr>
      <a:lvl8pPr marL="4704268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8pPr>
      <a:lvl9pPr marL="5376306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06310A3-8F28-E825-DE3C-191D06968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18740"/>
              </p:ext>
            </p:extLst>
          </p:nvPr>
        </p:nvGraphicFramePr>
        <p:xfrm>
          <a:off x="5618516" y="750644"/>
          <a:ext cx="1029699" cy="241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699">
                  <a:extLst>
                    <a:ext uri="{9D8B030D-6E8A-4147-A177-3AD203B41FA5}">
                      <a16:colId xmlns:a16="http://schemas.microsoft.com/office/drawing/2014/main" val="47602353"/>
                    </a:ext>
                  </a:extLst>
                </a:gridCol>
              </a:tblGrid>
              <a:tr h="431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</a:rPr>
                        <a:t>...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486741"/>
                  </a:ext>
                </a:extLst>
              </a:tr>
              <a:tr h="43142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407564"/>
                  </a:ext>
                </a:extLst>
              </a:tr>
              <a:tr h="431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fpa</a:t>
                      </a:r>
                      <a:endParaRPr lang="zh-CN" altLang="en-US" sz="18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024560"/>
                  </a:ext>
                </a:extLst>
              </a:tr>
              <a:tr h="43142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271386"/>
                  </a:ext>
                </a:extLst>
              </a:tr>
              <a:tr h="431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</a:rPr>
                        <a:t>...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5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3F20A60-2CD6-4759-D8D9-C7849ABA1379}"/>
              </a:ext>
            </a:extLst>
          </p:cNvPr>
          <p:cNvSpPr txBox="1"/>
          <p:nvPr/>
        </p:nvSpPr>
        <p:spPr>
          <a:xfrm>
            <a:off x="5681300" y="298104"/>
            <a:ext cx="90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进程</a:t>
            </a:r>
            <a:r>
              <a:rPr kumimoji="1" lang="en-US" altLang="zh-CN" dirty="0">
                <a:latin typeface="Times New Roman" panose="02020603050405020304" pitchFamily="18" charset="0"/>
                <a:ea typeface="FZShuSong-Z01" panose="02000000000000000000" pitchFamily="2" charset="-122"/>
                <a:cs typeface="Times New Roman" panose="02020603050405020304" pitchFamily="18" charset="0"/>
              </a:rPr>
              <a:t>A</a:t>
            </a:r>
            <a:endParaRPr kumimoji="1" lang="zh-CN" altLang="en-US" dirty="0">
              <a:latin typeface="Times New Roman" panose="02020603050405020304" pitchFamily="18" charset="0"/>
              <a:ea typeface="FZShuSong-Z01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ED062C-4FC7-CB8E-9F21-9A0E7C762691}"/>
              </a:ext>
            </a:extLst>
          </p:cNvPr>
          <p:cNvSpPr txBox="1"/>
          <p:nvPr/>
        </p:nvSpPr>
        <p:spPr>
          <a:xfrm>
            <a:off x="5179977" y="1756998"/>
            <a:ext cx="54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52E3AF-D070-FBCA-3F77-6DB1D54B7C55}"/>
              </a:ext>
            </a:extLst>
          </p:cNvPr>
          <p:cNvSpPr txBox="1"/>
          <p:nvPr/>
        </p:nvSpPr>
        <p:spPr>
          <a:xfrm>
            <a:off x="9090608" y="298104"/>
            <a:ext cx="90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进程</a:t>
            </a:r>
            <a:r>
              <a:rPr kumimoji="1" lang="en-US" altLang="zh-CN" dirty="0">
                <a:latin typeface="Times New Roman" panose="02020603050405020304" pitchFamily="18" charset="0"/>
                <a:ea typeface="FZShuSong-Z01" panose="02000000000000000000" pitchFamily="2" charset="-122"/>
                <a:cs typeface="Times New Roman" panose="02020603050405020304" pitchFamily="18" charset="0"/>
              </a:rPr>
              <a:t>B</a:t>
            </a:r>
            <a:endParaRPr kumimoji="1" lang="zh-CN" altLang="en-US" dirty="0">
              <a:latin typeface="Times New Roman" panose="02020603050405020304" pitchFamily="18" charset="0"/>
              <a:ea typeface="FZShuSong-Z01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AEDEB4-A62A-74E5-9097-2271265489E7}"/>
              </a:ext>
            </a:extLst>
          </p:cNvPr>
          <p:cNvSpPr txBox="1"/>
          <p:nvPr/>
        </p:nvSpPr>
        <p:spPr>
          <a:xfrm>
            <a:off x="10025467" y="1787152"/>
            <a:ext cx="54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fdb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48C0B224-B96E-0C4D-BD49-B7E380928410}"/>
              </a:ext>
            </a:extLst>
          </p:cNvPr>
          <p:cNvSpPr/>
          <p:nvPr/>
        </p:nvSpPr>
        <p:spPr>
          <a:xfrm>
            <a:off x="5034597" y="750644"/>
            <a:ext cx="389278" cy="2362586"/>
          </a:xfrm>
          <a:prstGeom prst="leftBrace">
            <a:avLst>
              <a:gd name="adj1" fmla="val 71676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A6B471-6AEF-8937-B4EC-1363F49BE595}"/>
              </a:ext>
            </a:extLst>
          </p:cNvPr>
          <p:cNvSpPr txBox="1"/>
          <p:nvPr/>
        </p:nvSpPr>
        <p:spPr>
          <a:xfrm>
            <a:off x="3851044" y="1586757"/>
            <a:ext cx="137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进程</a:t>
            </a:r>
            <a:r>
              <a:rPr kumimoji="1" lang="en-US" altLang="zh-CN" dirty="0">
                <a:latin typeface="Times New Roman" panose="02020603050405020304" pitchFamily="18" charset="0"/>
                <a:ea typeface="FZShuSong-Z01" panose="02000000000000000000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的打开文件表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E7BB04-EF2C-B4D0-EA66-8D126DB70C06}"/>
              </a:ext>
            </a:extLst>
          </p:cNvPr>
          <p:cNvSpPr txBox="1"/>
          <p:nvPr/>
        </p:nvSpPr>
        <p:spPr>
          <a:xfrm>
            <a:off x="10644061" y="1618498"/>
            <a:ext cx="137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进程</a:t>
            </a:r>
            <a:r>
              <a:rPr kumimoji="1" lang="en-US" altLang="zh-CN" dirty="0">
                <a:latin typeface="Times New Roman" panose="02020603050405020304" pitchFamily="18" charset="0"/>
                <a:ea typeface="FZShuSong-Z01" panose="02000000000000000000" pitchFamily="2" charset="-122"/>
                <a:cs typeface="Times New Roman" panose="02020603050405020304" pitchFamily="18" charset="0"/>
              </a:rPr>
              <a:t>B</a:t>
            </a:r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的打开文件表</a:t>
            </a: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0151D1BA-CF3E-E428-054A-1D24F4034496}"/>
              </a:ext>
            </a:extLst>
          </p:cNvPr>
          <p:cNvSpPr/>
          <p:nvPr/>
        </p:nvSpPr>
        <p:spPr>
          <a:xfrm flipH="1">
            <a:off x="10254783" y="750644"/>
            <a:ext cx="389278" cy="2398128"/>
          </a:xfrm>
          <a:prstGeom prst="leftBrace">
            <a:avLst>
              <a:gd name="adj1" fmla="val 71676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5EC500A4-3E26-C273-A377-6DE596AA930E}"/>
              </a:ext>
            </a:extLst>
          </p:cNvPr>
          <p:cNvCxnSpPr>
            <a:cxnSpLocks/>
          </p:cNvCxnSpPr>
          <p:nvPr/>
        </p:nvCxnSpPr>
        <p:spPr>
          <a:xfrm>
            <a:off x="4391247" y="3415294"/>
            <a:ext cx="8806202" cy="15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0C55D69-5DC1-C06A-B43E-BE98B8BF521A}"/>
              </a:ext>
            </a:extLst>
          </p:cNvPr>
          <p:cNvSpPr txBox="1"/>
          <p:nvPr/>
        </p:nvSpPr>
        <p:spPr>
          <a:xfrm>
            <a:off x="11939647" y="3047520"/>
            <a:ext cx="1349671" cy="74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非驻留内存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960DF48-9EC9-5EFC-1357-AD9EB74A3BB6}"/>
              </a:ext>
            </a:extLst>
          </p:cNvPr>
          <p:cNvSpPr txBox="1"/>
          <p:nvPr/>
        </p:nvSpPr>
        <p:spPr>
          <a:xfrm>
            <a:off x="11939646" y="3416853"/>
            <a:ext cx="1349671" cy="4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驻留内存</a:t>
            </a:r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FE5341D8-FD2D-5498-22E6-1FDAE99F3C01}"/>
              </a:ext>
            </a:extLst>
          </p:cNvPr>
          <p:cNvCxnSpPr>
            <a:cxnSpLocks/>
          </p:cNvCxnSpPr>
          <p:nvPr/>
        </p:nvCxnSpPr>
        <p:spPr>
          <a:xfrm flipH="1">
            <a:off x="5613626" y="4839513"/>
            <a:ext cx="4888" cy="396892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8D3D3AFC-1663-E2A6-E663-B086A340173D}"/>
              </a:ext>
            </a:extLst>
          </p:cNvPr>
          <p:cNvCxnSpPr>
            <a:cxnSpLocks/>
          </p:cNvCxnSpPr>
          <p:nvPr/>
        </p:nvCxnSpPr>
        <p:spPr>
          <a:xfrm>
            <a:off x="5618516" y="4839515"/>
            <a:ext cx="311859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677D75E5-9986-EA7F-D5DA-E888433E7CD8}"/>
              </a:ext>
            </a:extLst>
          </p:cNvPr>
          <p:cNvCxnSpPr/>
          <p:nvPr/>
        </p:nvCxnSpPr>
        <p:spPr>
          <a:xfrm flipV="1">
            <a:off x="5930373" y="4505456"/>
            <a:ext cx="202990" cy="33405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B73EC621-DEEE-C1E0-CC56-78A9BA1537CB}"/>
              </a:ext>
            </a:extLst>
          </p:cNvPr>
          <p:cNvCxnSpPr>
            <a:cxnSpLocks/>
          </p:cNvCxnSpPr>
          <p:nvPr/>
        </p:nvCxnSpPr>
        <p:spPr>
          <a:xfrm>
            <a:off x="6133365" y="4516240"/>
            <a:ext cx="303507" cy="5696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58675689-B76F-60FC-383E-0A63A262D4A1}"/>
              </a:ext>
            </a:extLst>
          </p:cNvPr>
          <p:cNvCxnSpPr/>
          <p:nvPr/>
        </p:nvCxnSpPr>
        <p:spPr>
          <a:xfrm flipV="1">
            <a:off x="6436872" y="4839513"/>
            <a:ext cx="211343" cy="24638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6302A7DF-C697-E3C8-6734-719B8951FBE2}"/>
              </a:ext>
            </a:extLst>
          </p:cNvPr>
          <p:cNvCxnSpPr>
            <a:cxnSpLocks/>
          </p:cNvCxnSpPr>
          <p:nvPr/>
        </p:nvCxnSpPr>
        <p:spPr>
          <a:xfrm>
            <a:off x="6648215" y="4839513"/>
            <a:ext cx="30949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D40393E0-C629-D1CE-BD6E-097EEEFE015F}"/>
              </a:ext>
            </a:extLst>
          </p:cNvPr>
          <p:cNvCxnSpPr>
            <a:cxnSpLocks/>
          </p:cNvCxnSpPr>
          <p:nvPr/>
        </p:nvCxnSpPr>
        <p:spPr>
          <a:xfrm>
            <a:off x="6957712" y="4839513"/>
            <a:ext cx="0" cy="39674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94B62A33-74AF-FC3A-7ED1-BE80BF0D04B2}"/>
              </a:ext>
            </a:extLst>
          </p:cNvPr>
          <p:cNvGrpSpPr/>
          <p:nvPr/>
        </p:nvGrpSpPr>
        <p:grpSpPr>
          <a:xfrm>
            <a:off x="5610537" y="8571343"/>
            <a:ext cx="1339198" cy="569663"/>
            <a:chOff x="5618516" y="6804460"/>
            <a:chExt cx="1339198" cy="569663"/>
          </a:xfrm>
        </p:grpSpPr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53F39552-C6DF-7328-B8C5-3570CBF48E59}"/>
                </a:ext>
              </a:extLst>
            </p:cNvPr>
            <p:cNvCxnSpPr>
              <a:cxnSpLocks/>
            </p:cNvCxnSpPr>
            <p:nvPr/>
          </p:nvCxnSpPr>
          <p:spPr>
            <a:xfrm>
              <a:off x="5618516" y="7040065"/>
              <a:ext cx="311859" cy="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728CCB94-836B-A731-4FB9-C8146A49DE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28014" y="7040064"/>
              <a:ext cx="196210" cy="33405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DBCC897E-826F-6D5B-D0EE-30D20F4645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4750" y="6804462"/>
              <a:ext cx="303507" cy="56966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F0779840-4E1F-07F1-ADB4-40E8663046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26340" y="6804460"/>
              <a:ext cx="227343" cy="23560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1B37E439-3FE0-FECD-A046-768BB121BFC5}"/>
                </a:ext>
              </a:extLst>
            </p:cNvPr>
            <p:cNvCxnSpPr>
              <a:cxnSpLocks/>
            </p:cNvCxnSpPr>
            <p:nvPr/>
          </p:nvCxnSpPr>
          <p:spPr>
            <a:xfrm>
              <a:off x="6648215" y="7040063"/>
              <a:ext cx="30949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0D0E5C24-3EBD-0C54-ED3A-0BFAE14867A5}"/>
              </a:ext>
            </a:extLst>
          </p:cNvPr>
          <p:cNvCxnSpPr/>
          <p:nvPr/>
        </p:nvCxnSpPr>
        <p:spPr>
          <a:xfrm>
            <a:off x="5618514" y="8262449"/>
            <a:ext cx="13391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E2576630-4064-37FE-1013-0B13E116D829}"/>
              </a:ext>
            </a:extLst>
          </p:cNvPr>
          <p:cNvCxnSpPr/>
          <p:nvPr/>
        </p:nvCxnSpPr>
        <p:spPr>
          <a:xfrm>
            <a:off x="5615517" y="5398662"/>
            <a:ext cx="13391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CF8FB6C1-A773-C9A0-2F7F-3BD447C2F367}"/>
              </a:ext>
            </a:extLst>
          </p:cNvPr>
          <p:cNvCxnSpPr/>
          <p:nvPr/>
        </p:nvCxnSpPr>
        <p:spPr>
          <a:xfrm>
            <a:off x="5618514" y="6649628"/>
            <a:ext cx="13391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A7D69D6E-9C9B-7A14-7224-73D7AEA9FF92}"/>
              </a:ext>
            </a:extLst>
          </p:cNvPr>
          <p:cNvCxnSpPr/>
          <p:nvPr/>
        </p:nvCxnSpPr>
        <p:spPr>
          <a:xfrm>
            <a:off x="5625031" y="7011523"/>
            <a:ext cx="13391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B931274-CD40-1B8A-1A23-19F7D42EA19C}"/>
              </a:ext>
            </a:extLst>
          </p:cNvPr>
          <p:cNvSpPr txBox="1"/>
          <p:nvPr/>
        </p:nvSpPr>
        <p:spPr>
          <a:xfrm>
            <a:off x="6083928" y="6558303"/>
            <a:ext cx="559307" cy="4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...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677AAC0-6617-FE89-07CC-0F75C2563273}"/>
              </a:ext>
            </a:extLst>
          </p:cNvPr>
          <p:cNvSpPr txBox="1"/>
          <p:nvPr/>
        </p:nvSpPr>
        <p:spPr>
          <a:xfrm>
            <a:off x="5691856" y="5400370"/>
            <a:ext cx="1212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f_offset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f_count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  <a:p>
            <a:pPr algn="ctr"/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f_flags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(r/w)</a:t>
            </a:r>
          </a:p>
          <a:p>
            <a:pPr algn="ctr"/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f_inode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0" name="表格 4">
            <a:extLst>
              <a:ext uri="{FF2B5EF4-FFF2-40B4-BE49-F238E27FC236}">
                <a16:creationId xmlns:a16="http://schemas.microsoft.com/office/drawing/2014/main" id="{ACC3E00A-53D6-BEC1-841D-98D72AC45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192013"/>
              </p:ext>
            </p:extLst>
          </p:nvPr>
        </p:nvGraphicFramePr>
        <p:xfrm>
          <a:off x="9027824" y="750643"/>
          <a:ext cx="1029699" cy="241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699">
                  <a:extLst>
                    <a:ext uri="{9D8B030D-6E8A-4147-A177-3AD203B41FA5}">
                      <a16:colId xmlns:a16="http://schemas.microsoft.com/office/drawing/2014/main" val="47602353"/>
                    </a:ext>
                  </a:extLst>
                </a:gridCol>
              </a:tblGrid>
              <a:tr h="431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</a:rPr>
                        <a:t>...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486741"/>
                  </a:ext>
                </a:extLst>
              </a:tr>
              <a:tr h="43142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407564"/>
                  </a:ext>
                </a:extLst>
              </a:tr>
              <a:tr h="431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fpb</a:t>
                      </a:r>
                      <a:endParaRPr lang="zh-CN" altLang="en-US" sz="18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024560"/>
                  </a:ext>
                </a:extLst>
              </a:tr>
              <a:tr h="43142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271386"/>
                  </a:ext>
                </a:extLst>
              </a:tr>
              <a:tr h="431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</a:rPr>
                        <a:t>...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52"/>
                  </a:ext>
                </a:extLst>
              </a:tr>
            </a:tbl>
          </a:graphicData>
        </a:graphic>
      </p:graphicFrame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9C9BDE08-B320-6042-A4EA-F93A9CE3601C}"/>
              </a:ext>
            </a:extLst>
          </p:cNvPr>
          <p:cNvCxnSpPr>
            <a:cxnSpLocks/>
          </p:cNvCxnSpPr>
          <p:nvPr/>
        </p:nvCxnSpPr>
        <p:spPr>
          <a:xfrm>
            <a:off x="8956698" y="4898187"/>
            <a:ext cx="0" cy="22005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75685E83-95C9-9AAD-A08E-70CA3CEC1D12}"/>
              </a:ext>
            </a:extLst>
          </p:cNvPr>
          <p:cNvCxnSpPr>
            <a:cxnSpLocks/>
          </p:cNvCxnSpPr>
          <p:nvPr/>
        </p:nvCxnSpPr>
        <p:spPr>
          <a:xfrm>
            <a:off x="8956700" y="4898189"/>
            <a:ext cx="311859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E49A7B23-C292-B727-4C7F-FEDD1460E29B}"/>
              </a:ext>
            </a:extLst>
          </p:cNvPr>
          <p:cNvCxnSpPr/>
          <p:nvPr/>
        </p:nvCxnSpPr>
        <p:spPr>
          <a:xfrm flipV="1">
            <a:off x="9268557" y="4564130"/>
            <a:ext cx="202990" cy="33405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865C1BA2-C3C0-BCAB-489B-9393FC5635BD}"/>
              </a:ext>
            </a:extLst>
          </p:cNvPr>
          <p:cNvCxnSpPr>
            <a:cxnSpLocks/>
          </p:cNvCxnSpPr>
          <p:nvPr/>
        </p:nvCxnSpPr>
        <p:spPr>
          <a:xfrm>
            <a:off x="9471549" y="4574914"/>
            <a:ext cx="303507" cy="5696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460E95D0-51E7-9AE3-47FD-0921B7EC7543}"/>
              </a:ext>
            </a:extLst>
          </p:cNvPr>
          <p:cNvCxnSpPr/>
          <p:nvPr/>
        </p:nvCxnSpPr>
        <p:spPr>
          <a:xfrm flipV="1">
            <a:off x="9775056" y="4898187"/>
            <a:ext cx="211343" cy="24638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79DF36F8-12E4-41B0-B304-F807B4A6BED4}"/>
              </a:ext>
            </a:extLst>
          </p:cNvPr>
          <p:cNvCxnSpPr>
            <a:cxnSpLocks/>
          </p:cNvCxnSpPr>
          <p:nvPr/>
        </p:nvCxnSpPr>
        <p:spPr>
          <a:xfrm>
            <a:off x="9986399" y="4898187"/>
            <a:ext cx="30949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001D9D5A-09B7-D4AE-8A3E-4E836F599414}"/>
              </a:ext>
            </a:extLst>
          </p:cNvPr>
          <p:cNvCxnSpPr>
            <a:cxnSpLocks/>
          </p:cNvCxnSpPr>
          <p:nvPr/>
        </p:nvCxnSpPr>
        <p:spPr>
          <a:xfrm>
            <a:off x="10295896" y="4898187"/>
            <a:ext cx="0" cy="22005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920F72C7-D903-A02B-97B3-77AAA3E3F667}"/>
              </a:ext>
            </a:extLst>
          </p:cNvPr>
          <p:cNvCxnSpPr>
            <a:cxnSpLocks/>
          </p:cNvCxnSpPr>
          <p:nvPr/>
        </p:nvCxnSpPr>
        <p:spPr>
          <a:xfrm>
            <a:off x="8956700" y="7098739"/>
            <a:ext cx="311859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FFBF9E0E-D603-EEED-7BB7-5C99193FAA86}"/>
              </a:ext>
            </a:extLst>
          </p:cNvPr>
          <p:cNvCxnSpPr>
            <a:cxnSpLocks/>
          </p:cNvCxnSpPr>
          <p:nvPr/>
        </p:nvCxnSpPr>
        <p:spPr>
          <a:xfrm flipH="1" flipV="1">
            <a:off x="9266198" y="7098738"/>
            <a:ext cx="196210" cy="33405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8D3C9766-885F-1B62-3775-526A3E60DA13}"/>
              </a:ext>
            </a:extLst>
          </p:cNvPr>
          <p:cNvCxnSpPr>
            <a:cxnSpLocks/>
          </p:cNvCxnSpPr>
          <p:nvPr/>
        </p:nvCxnSpPr>
        <p:spPr>
          <a:xfrm flipH="1">
            <a:off x="9462934" y="6863136"/>
            <a:ext cx="303507" cy="5696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0B68E8AB-24A5-5F6C-A4E0-DAAF94A548CD}"/>
              </a:ext>
            </a:extLst>
          </p:cNvPr>
          <p:cNvCxnSpPr>
            <a:cxnSpLocks/>
          </p:cNvCxnSpPr>
          <p:nvPr/>
        </p:nvCxnSpPr>
        <p:spPr>
          <a:xfrm flipH="1" flipV="1">
            <a:off x="9764524" y="6863134"/>
            <a:ext cx="227343" cy="23560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1FD7C296-AFBE-5D76-1FAE-E5948AC22BD5}"/>
              </a:ext>
            </a:extLst>
          </p:cNvPr>
          <p:cNvCxnSpPr>
            <a:cxnSpLocks/>
          </p:cNvCxnSpPr>
          <p:nvPr/>
        </p:nvCxnSpPr>
        <p:spPr>
          <a:xfrm>
            <a:off x="9986399" y="7098737"/>
            <a:ext cx="30949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53A486F-BCB2-D57A-99F7-2E2392A0B916}"/>
              </a:ext>
            </a:extLst>
          </p:cNvPr>
          <p:cNvCxnSpPr/>
          <p:nvPr/>
        </p:nvCxnSpPr>
        <p:spPr>
          <a:xfrm>
            <a:off x="8956698" y="5278042"/>
            <a:ext cx="13391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B8A77DCD-56D7-2F67-1929-35978EB7EC29}"/>
              </a:ext>
            </a:extLst>
          </p:cNvPr>
          <p:cNvCxnSpPr/>
          <p:nvPr/>
        </p:nvCxnSpPr>
        <p:spPr>
          <a:xfrm>
            <a:off x="8953701" y="5457336"/>
            <a:ext cx="13391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30AB9AC-4F7B-C10C-4359-E9DF2EFDE384}"/>
              </a:ext>
            </a:extLst>
          </p:cNvPr>
          <p:cNvCxnSpPr/>
          <p:nvPr/>
        </p:nvCxnSpPr>
        <p:spPr>
          <a:xfrm>
            <a:off x="8958534" y="6559995"/>
            <a:ext cx="13391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5C1EDF16-7D69-F228-01BA-47CEAFA1EE99}"/>
              </a:ext>
            </a:extLst>
          </p:cNvPr>
          <p:cNvCxnSpPr/>
          <p:nvPr/>
        </p:nvCxnSpPr>
        <p:spPr>
          <a:xfrm>
            <a:off x="8951810" y="6694465"/>
            <a:ext cx="13391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EF0C3340-FDEA-3877-6224-3A0124B26041}"/>
              </a:ext>
            </a:extLst>
          </p:cNvPr>
          <p:cNvSpPr txBox="1"/>
          <p:nvPr/>
        </p:nvSpPr>
        <p:spPr>
          <a:xfrm>
            <a:off x="9444002" y="6544739"/>
            <a:ext cx="559307" cy="4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...</a:t>
            </a:r>
            <a:endParaRPr kumimoji="1"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0B92158-3A74-018B-E9A6-8D98E23DAE4E}"/>
              </a:ext>
            </a:extLst>
          </p:cNvPr>
          <p:cNvSpPr txBox="1"/>
          <p:nvPr/>
        </p:nvSpPr>
        <p:spPr>
          <a:xfrm>
            <a:off x="9021804" y="5786392"/>
            <a:ext cx="121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i_count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肘形连接符 79">
            <a:extLst>
              <a:ext uri="{FF2B5EF4-FFF2-40B4-BE49-F238E27FC236}">
                <a16:creationId xmlns:a16="http://schemas.microsoft.com/office/drawing/2014/main" id="{5B968665-5D6E-A654-FF61-CE609B8FBF03}"/>
              </a:ext>
            </a:extLst>
          </p:cNvPr>
          <p:cNvCxnSpPr>
            <a:cxnSpLocks/>
          </p:cNvCxnSpPr>
          <p:nvPr/>
        </p:nvCxnSpPr>
        <p:spPr>
          <a:xfrm flipV="1">
            <a:off x="6645704" y="5591295"/>
            <a:ext cx="2316943" cy="73705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D7128C33-5B74-8A18-AFFD-649DD5A006AA}"/>
              </a:ext>
            </a:extLst>
          </p:cNvPr>
          <p:cNvCxnSpPr/>
          <p:nvPr/>
        </p:nvCxnSpPr>
        <p:spPr>
          <a:xfrm>
            <a:off x="6289950" y="1829193"/>
            <a:ext cx="103608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45FD5C90-43A6-C6D7-B915-4372A5C2B5F8}"/>
              </a:ext>
            </a:extLst>
          </p:cNvPr>
          <p:cNvCxnSpPr>
            <a:cxnSpLocks/>
          </p:cNvCxnSpPr>
          <p:nvPr/>
        </p:nvCxnSpPr>
        <p:spPr>
          <a:xfrm>
            <a:off x="7326037" y="1829195"/>
            <a:ext cx="0" cy="177232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2747E2A3-7A40-EF18-CA78-8DFF14906CEA}"/>
              </a:ext>
            </a:extLst>
          </p:cNvPr>
          <p:cNvCxnSpPr>
            <a:cxnSpLocks/>
          </p:cNvCxnSpPr>
          <p:nvPr/>
        </p:nvCxnSpPr>
        <p:spPr>
          <a:xfrm>
            <a:off x="4866041" y="3601518"/>
            <a:ext cx="245999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DF6B6960-4991-1050-CF6C-3EDC0C851F52}"/>
              </a:ext>
            </a:extLst>
          </p:cNvPr>
          <p:cNvCxnSpPr>
            <a:cxnSpLocks/>
          </p:cNvCxnSpPr>
          <p:nvPr/>
        </p:nvCxnSpPr>
        <p:spPr>
          <a:xfrm>
            <a:off x="4870503" y="3601520"/>
            <a:ext cx="0" cy="309294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FAA23164-F115-C28F-C733-C44CB72CE6AF}"/>
              </a:ext>
            </a:extLst>
          </p:cNvPr>
          <p:cNvCxnSpPr>
            <a:cxnSpLocks/>
          </p:cNvCxnSpPr>
          <p:nvPr/>
        </p:nvCxnSpPr>
        <p:spPr>
          <a:xfrm>
            <a:off x="4863318" y="6704285"/>
            <a:ext cx="755087" cy="29365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B43ECB2C-BF35-DC4A-5854-FA811F0D653C}"/>
              </a:ext>
            </a:extLst>
          </p:cNvPr>
          <p:cNvCxnSpPr>
            <a:cxnSpLocks/>
          </p:cNvCxnSpPr>
          <p:nvPr/>
        </p:nvCxnSpPr>
        <p:spPr>
          <a:xfrm>
            <a:off x="8067514" y="1829193"/>
            <a:ext cx="119868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E9072158-DE52-3E08-E94E-C9FCEC59D430}"/>
              </a:ext>
            </a:extLst>
          </p:cNvPr>
          <p:cNvCxnSpPr>
            <a:cxnSpLocks/>
          </p:cNvCxnSpPr>
          <p:nvPr/>
        </p:nvCxnSpPr>
        <p:spPr>
          <a:xfrm>
            <a:off x="8067514" y="1829193"/>
            <a:ext cx="0" cy="19358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8B4EE647-F7D9-F2AB-0E98-6C2BAED7FD4E}"/>
              </a:ext>
            </a:extLst>
          </p:cNvPr>
          <p:cNvCxnSpPr>
            <a:cxnSpLocks/>
          </p:cNvCxnSpPr>
          <p:nvPr/>
        </p:nvCxnSpPr>
        <p:spPr>
          <a:xfrm>
            <a:off x="5119455" y="3765089"/>
            <a:ext cx="294111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7E2F254E-6219-B467-D9E5-09E10AC0DD74}"/>
              </a:ext>
            </a:extLst>
          </p:cNvPr>
          <p:cNvCxnSpPr>
            <a:cxnSpLocks/>
          </p:cNvCxnSpPr>
          <p:nvPr/>
        </p:nvCxnSpPr>
        <p:spPr>
          <a:xfrm>
            <a:off x="5119455" y="3765090"/>
            <a:ext cx="0" cy="144875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69A3F10E-DFD5-353B-2CB5-D1CA9E3F5C47}"/>
              </a:ext>
            </a:extLst>
          </p:cNvPr>
          <p:cNvCxnSpPr>
            <a:cxnSpLocks/>
          </p:cNvCxnSpPr>
          <p:nvPr/>
        </p:nvCxnSpPr>
        <p:spPr>
          <a:xfrm>
            <a:off x="5124136" y="5213846"/>
            <a:ext cx="500895" cy="20832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24EF5DFB-3529-8DAE-9B8F-B8098D9C1862}"/>
              </a:ext>
            </a:extLst>
          </p:cNvPr>
          <p:cNvSpPr txBox="1"/>
          <p:nvPr/>
        </p:nvSpPr>
        <p:spPr>
          <a:xfrm>
            <a:off x="5266323" y="4099149"/>
            <a:ext cx="2238295" cy="74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系统打开文件列表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F18D81D-DC8A-B842-B4BE-BD93CAC76823}"/>
              </a:ext>
            </a:extLst>
          </p:cNvPr>
          <p:cNvSpPr txBox="1"/>
          <p:nvPr/>
        </p:nvSpPr>
        <p:spPr>
          <a:xfrm>
            <a:off x="8938185" y="4135060"/>
            <a:ext cx="1589088" cy="4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活动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表</a:t>
            </a:r>
          </a:p>
        </p:txBody>
      </p:sp>
      <p:sp>
        <p:nvSpPr>
          <p:cNvPr id="129" name="右大括号 128">
            <a:extLst>
              <a:ext uri="{FF2B5EF4-FFF2-40B4-BE49-F238E27FC236}">
                <a16:creationId xmlns:a16="http://schemas.microsoft.com/office/drawing/2014/main" id="{2FEF6AF8-37E3-0C8E-DD7E-2E89D6E1B947}"/>
              </a:ext>
            </a:extLst>
          </p:cNvPr>
          <p:cNvSpPr/>
          <p:nvPr/>
        </p:nvSpPr>
        <p:spPr>
          <a:xfrm>
            <a:off x="10297732" y="5460454"/>
            <a:ext cx="226417" cy="1099539"/>
          </a:xfrm>
          <a:prstGeom prst="rightBrace">
            <a:avLst>
              <a:gd name="adj1" fmla="val 71209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BD0C9316-2302-BFD5-12ED-2F0F3FD27C2F}"/>
              </a:ext>
            </a:extLst>
          </p:cNvPr>
          <p:cNvSpPr txBox="1"/>
          <p:nvPr/>
        </p:nvSpPr>
        <p:spPr>
          <a:xfrm>
            <a:off x="10577915" y="5687057"/>
            <a:ext cx="1589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ea typeface="FZShuSong-Z01" panose="02000000000000000000" pitchFamily="2" charset="-122"/>
                <a:cs typeface="Times New Roman" panose="02020603050405020304" pitchFamily="18" charset="0"/>
              </a:rPr>
              <a:t>newfile</a:t>
            </a:r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的活动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endParaRPr kumimoji="1" lang="zh-CN" altLang="en-US" dirty="0">
              <a:latin typeface="FZShuSong-Z01" panose="02000000000000000000" pitchFamily="2" charset="-122"/>
              <a:ea typeface="FZShuSong-Z01" panose="02000000000000000000" pitchFamily="2" charset="-122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D1C75727-A908-12C7-B6C3-FF57A2A11C5C}"/>
              </a:ext>
            </a:extLst>
          </p:cNvPr>
          <p:cNvSpPr txBox="1"/>
          <p:nvPr/>
        </p:nvSpPr>
        <p:spPr>
          <a:xfrm>
            <a:off x="6502536" y="9363608"/>
            <a:ext cx="311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不共享位移指针的文件共享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A135D87-5AFA-101A-EE3E-A9B07D8532E6}"/>
              </a:ext>
            </a:extLst>
          </p:cNvPr>
          <p:cNvSpPr txBox="1"/>
          <p:nvPr/>
        </p:nvSpPr>
        <p:spPr>
          <a:xfrm>
            <a:off x="5693602" y="7006452"/>
            <a:ext cx="1212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f_offset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f_count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</a:p>
          <a:p>
            <a:pPr algn="ctr"/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f_flags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algn="ctr"/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f_inode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F49566D9-A0B4-CE68-3793-237AE657D470}"/>
              </a:ext>
            </a:extLst>
          </p:cNvPr>
          <p:cNvSpPr txBox="1"/>
          <p:nvPr/>
        </p:nvSpPr>
        <p:spPr>
          <a:xfrm>
            <a:off x="6083928" y="8172686"/>
            <a:ext cx="559307" cy="4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...</a:t>
            </a:r>
            <a:endParaRPr kumimoji="1" lang="zh-CN" altLang="en-US" dirty="0"/>
          </a:p>
        </p:txBody>
      </p: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08EEBC57-09E9-A6DB-E4E8-0E5221886D3A}"/>
              </a:ext>
            </a:extLst>
          </p:cNvPr>
          <p:cNvCxnSpPr>
            <a:cxnSpLocks/>
          </p:cNvCxnSpPr>
          <p:nvPr/>
        </p:nvCxnSpPr>
        <p:spPr>
          <a:xfrm>
            <a:off x="4396486" y="3415294"/>
            <a:ext cx="8603" cy="572571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表格 4">
            <a:extLst>
              <a:ext uri="{FF2B5EF4-FFF2-40B4-BE49-F238E27FC236}">
                <a16:creationId xmlns:a16="http://schemas.microsoft.com/office/drawing/2014/main" id="{BFBE56C6-3112-68BD-8467-4FAD4543A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667044"/>
              </p:ext>
            </p:extLst>
          </p:nvPr>
        </p:nvGraphicFramePr>
        <p:xfrm>
          <a:off x="2870849" y="5873876"/>
          <a:ext cx="1029699" cy="241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699">
                  <a:extLst>
                    <a:ext uri="{9D8B030D-6E8A-4147-A177-3AD203B41FA5}">
                      <a16:colId xmlns:a16="http://schemas.microsoft.com/office/drawing/2014/main" val="47602353"/>
                    </a:ext>
                  </a:extLst>
                </a:gridCol>
              </a:tblGrid>
              <a:tr h="431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</a:rPr>
                        <a:t>...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486741"/>
                  </a:ext>
                </a:extLst>
              </a:tr>
              <a:tr h="43142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407564"/>
                  </a:ext>
                </a:extLst>
              </a:tr>
              <a:tr h="431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fpa</a:t>
                      </a:r>
                      <a:endParaRPr lang="zh-CN" altLang="en-US" sz="18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024560"/>
                  </a:ext>
                </a:extLst>
              </a:tr>
              <a:tr h="43142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271386"/>
                  </a:ext>
                </a:extLst>
              </a:tr>
              <a:tr h="431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</a:rPr>
                        <a:t>...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52"/>
                  </a:ext>
                </a:extLst>
              </a:tr>
            </a:tbl>
          </a:graphicData>
        </a:graphic>
      </p:graphicFrame>
      <p:sp>
        <p:nvSpPr>
          <p:cNvPr id="85" name="文本框 84">
            <a:extLst>
              <a:ext uri="{FF2B5EF4-FFF2-40B4-BE49-F238E27FC236}">
                <a16:creationId xmlns:a16="http://schemas.microsoft.com/office/drawing/2014/main" id="{EC763A9D-7EFC-1A93-B3FC-DDCC329F8579}"/>
              </a:ext>
            </a:extLst>
          </p:cNvPr>
          <p:cNvSpPr txBox="1"/>
          <p:nvPr/>
        </p:nvSpPr>
        <p:spPr>
          <a:xfrm>
            <a:off x="2577267" y="5453348"/>
            <a:ext cx="194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进程</a:t>
            </a:r>
            <a:r>
              <a:rPr kumimoji="1" lang="en-US" altLang="zh-CN" dirty="0">
                <a:latin typeface="Times New Roman" panose="02020603050405020304" pitchFamily="18" charset="0"/>
                <a:ea typeface="FZShuSong-Z01" panose="02000000000000000000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Times New Roman" panose="02020603050405020304" pitchFamily="18" charset="0"/>
                <a:ea typeface="FZShuSong-Z01" panose="02000000000000000000" pitchFamily="2" charset="-122"/>
                <a:cs typeface="Times New Roman" panose="02020603050405020304" pitchFamily="18" charset="0"/>
              </a:rPr>
              <a:t>的子进程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D2E51649-3450-E13B-02EB-86BC7931C337}"/>
              </a:ext>
            </a:extLst>
          </p:cNvPr>
          <p:cNvSpPr txBox="1"/>
          <p:nvPr/>
        </p:nvSpPr>
        <p:spPr>
          <a:xfrm>
            <a:off x="2432310" y="6880230"/>
            <a:ext cx="54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左大括号 86">
            <a:extLst>
              <a:ext uri="{FF2B5EF4-FFF2-40B4-BE49-F238E27FC236}">
                <a16:creationId xmlns:a16="http://schemas.microsoft.com/office/drawing/2014/main" id="{C6F22738-4B8B-923B-D488-E89F67D57437}"/>
              </a:ext>
            </a:extLst>
          </p:cNvPr>
          <p:cNvSpPr/>
          <p:nvPr/>
        </p:nvSpPr>
        <p:spPr>
          <a:xfrm>
            <a:off x="2286930" y="5873876"/>
            <a:ext cx="389278" cy="2362586"/>
          </a:xfrm>
          <a:prstGeom prst="leftBrace">
            <a:avLst>
              <a:gd name="adj1" fmla="val 71676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9754D18B-4DE6-3B4D-7491-9A86B240FF25}"/>
              </a:ext>
            </a:extLst>
          </p:cNvPr>
          <p:cNvSpPr txBox="1"/>
          <p:nvPr/>
        </p:nvSpPr>
        <p:spPr>
          <a:xfrm>
            <a:off x="986422" y="6634940"/>
            <a:ext cx="137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进程</a:t>
            </a:r>
            <a:r>
              <a:rPr kumimoji="1" lang="en-US" altLang="zh-CN" dirty="0">
                <a:latin typeface="Times New Roman" panose="02020603050405020304" pitchFamily="18" charset="0"/>
                <a:ea typeface="FZShuSong-Z01" panose="02000000000000000000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的子进程的打开文件表</a:t>
            </a:r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C1B55E2B-39FB-8924-A21A-64FDF4CED334}"/>
              </a:ext>
            </a:extLst>
          </p:cNvPr>
          <p:cNvCxnSpPr>
            <a:cxnSpLocks/>
          </p:cNvCxnSpPr>
          <p:nvPr/>
        </p:nvCxnSpPr>
        <p:spPr>
          <a:xfrm flipV="1">
            <a:off x="3550514" y="7085340"/>
            <a:ext cx="2074517" cy="27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44774522-8AFD-3A49-3396-3251EC6BFBB2}"/>
              </a:ext>
            </a:extLst>
          </p:cNvPr>
          <p:cNvSpPr txBox="1"/>
          <p:nvPr/>
        </p:nvSpPr>
        <p:spPr>
          <a:xfrm>
            <a:off x="9432645" y="4908973"/>
            <a:ext cx="559307" cy="4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...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3092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110</Words>
  <Application>Microsoft Macintosh PowerPoint</Application>
  <PresentationFormat>自定义</PresentationFormat>
  <Paragraphs>37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FZShuSong-Z01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5</cp:revision>
  <dcterms:created xsi:type="dcterms:W3CDTF">2022-08-24T06:34:09Z</dcterms:created>
  <dcterms:modified xsi:type="dcterms:W3CDTF">2022-08-24T07:21:06Z</dcterms:modified>
</cp:coreProperties>
</file>