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3C3C5-38D4-6A16-9157-D769D6E2D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744B5E-F02B-D8EC-9EB3-CC31DFA31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5B036-CE07-9819-DFAB-7EB7CBCC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D999-3289-FC41-B53F-5A0396B03A23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F1DAF-2394-2BE4-CC9A-7650BC60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CCB4B0-1C3C-7486-F1D4-E54B860D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0C45-8C39-544A-989A-179C031337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66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8B364-959C-2FDB-07D8-53B763EE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FBA9DD-4E80-854C-6F05-CE21DB843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F1CC6-BF04-A600-E870-CBEE8339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D999-3289-FC41-B53F-5A0396B03A23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F2E31-EB4F-161F-625C-9A73B156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9B6AFF-093C-2631-5541-1B20AFFE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0C45-8C39-544A-989A-179C031337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375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4AA621-28CD-F023-42BE-E2E5E2F29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556628-D021-3362-2AE5-1A5BB7774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DDA9A-59AC-89C3-C1F2-B39BC433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D999-3289-FC41-B53F-5A0396B03A23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6D174-B793-1B76-4F15-385FFDC0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782A59-7EDB-560B-03D6-6C4E41B3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0C45-8C39-544A-989A-179C031337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935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47506-A44E-4CDF-52D0-C0803272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71250D-9811-F33A-A65B-6B0150B60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E154C-4F0F-6D1A-3B5D-A2B97C42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D999-3289-FC41-B53F-5A0396B03A23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32EEF-96BD-E624-1D86-1942C809F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883B9-7884-812E-CBED-0A926205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0C45-8C39-544A-989A-179C031337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212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A1D5B-52C5-4D2C-8581-433CE1A9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C22DA3-8BE3-AB73-9D3B-B99E9E412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3E480B-0C56-B70B-8355-0CF151A1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D999-3289-FC41-B53F-5A0396B03A23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98865-428E-0ED2-B9DC-14D528A2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4BBE5-2DD2-E0A5-B4E3-585D0CBA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0C45-8C39-544A-989A-179C031337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148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B2E9D-D8C3-DADE-DBC5-604359FA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C9201-E97C-CACA-1BFD-CF38C7E3D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848831-70EB-1650-F9B5-846CE2A07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F4F39-B08C-C71E-FE4A-AC75CA07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D999-3289-FC41-B53F-5A0396B03A23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8A3AEA-8373-94EB-E240-47EC01A5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C042C-34FF-C2CA-C729-6D3E7AF0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0C45-8C39-544A-989A-179C031337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08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EC728-08AA-C067-21BF-55082C56C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80C1DB-0EEE-7870-1108-6B0BBDB41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7FB5F7-B0C7-5FCC-1867-679D8467A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E3C616-5E4D-8E24-3AC0-7D83F43DA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4C3A79-A281-BB6D-49C7-9D26D757B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799FF-5E5E-2F1A-E22B-73A71A54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D999-3289-FC41-B53F-5A0396B03A23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A8A438-4629-2833-B052-0FC404AC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35BECB-5B7D-9442-C376-911CF79C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0C45-8C39-544A-989A-179C031337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057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CDEA8-F5FD-E5CD-ACD0-F87E471D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F71E89-19EC-458D-0975-CF4D13BC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D999-3289-FC41-B53F-5A0396B03A23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CC5481-505F-1537-4E98-F25244A4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05C563-4831-F382-0C95-2677EA70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0C45-8C39-544A-989A-179C031337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05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791D7F-D008-377A-81C8-5A8D7B1C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D999-3289-FC41-B53F-5A0396B03A23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15939D-4D68-C2E8-5154-616DB825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40D7B8-D4B8-2595-2B3F-7D4D922B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0C45-8C39-544A-989A-179C031337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497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885FF-3417-AF16-422F-5C7FA4B3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8D15D-60ED-ACF4-C592-131EACB69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923DC8-B4CC-A0C7-7BC7-F03909DF6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0B712E-C60F-3392-19B7-038C0D800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D999-3289-FC41-B53F-5A0396B03A23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8620EF-B4AE-DDB1-7975-2F5D959C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6C7BA1-4959-D528-74FF-4994EE7A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0C45-8C39-544A-989A-179C031337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92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A1882-6FF7-5D16-BB88-FD89B116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0C4071-BE88-E8F9-63B0-7B5A2EF1D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083B1D-378F-433D-A9D8-6E68FB4E8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F55159-FEB4-B8E4-BF86-6C7FCE79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D999-3289-FC41-B53F-5A0396B03A23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B7A80-7EE5-5C8C-17E2-2D0D322A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8BC5E4-07CC-2D2F-29B4-80BF59E8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0C45-8C39-544A-989A-179C031337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374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72CFC0-5C90-6F41-DDE1-4848900F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71C9A-8E5A-9BD2-B160-78C52FEA9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5EFB7-9B48-1C65-6268-0DD7D2677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6D999-3289-FC41-B53F-5A0396B03A23}" type="datetimeFigureOut">
              <a:rPr kumimoji="1" lang="zh-CN" altLang="en-US" smtClean="0"/>
              <a:t>2022/8/24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E7C18-D2DE-E3E0-9355-93BB2B3E0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8965EC-4BC5-EEEC-895F-B52386977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90C45-8C39-544A-989A-179C031337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66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2C6488-1393-45F4-0427-CF818D9CA07C}"/>
              </a:ext>
            </a:extLst>
          </p:cNvPr>
          <p:cNvSpPr/>
          <p:nvPr/>
        </p:nvSpPr>
        <p:spPr>
          <a:xfrm>
            <a:off x="862224" y="729465"/>
            <a:ext cx="1140432" cy="7191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C3D809-2B12-C3B4-4C9B-C710F683C599}"/>
              </a:ext>
            </a:extLst>
          </p:cNvPr>
          <p:cNvSpPr txBox="1"/>
          <p:nvPr/>
        </p:nvSpPr>
        <p:spPr>
          <a:xfrm>
            <a:off x="862224" y="765894"/>
            <a:ext cx="114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空闲</a:t>
            </a:r>
            <a:endParaRPr kumimoji="1" lang="en-US" altLang="zh-CN" dirty="0">
              <a:latin typeface="FZShuSong-Z01" panose="02000000000000000000" pitchFamily="2" charset="-122"/>
              <a:ea typeface="FZShuSong-Z01" panose="02000000000000000000" pitchFamily="2" charset="-122"/>
            </a:endParaRPr>
          </a:p>
          <a:p>
            <a:pPr algn="ct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块数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AE896A8-1EFE-C957-2727-94FDE1460ABD}"/>
              </a:ext>
            </a:extLst>
          </p:cNvPr>
          <p:cNvGrpSpPr/>
          <p:nvPr/>
        </p:nvGrpSpPr>
        <p:grpSpPr>
          <a:xfrm>
            <a:off x="862224" y="1448656"/>
            <a:ext cx="1140432" cy="441789"/>
            <a:chOff x="1047964" y="1448656"/>
            <a:chExt cx="1140432" cy="44178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28DE7F-EAD9-F551-E573-C8F7F530B7B9}"/>
                </a:ext>
              </a:extLst>
            </p:cNvPr>
            <p:cNvSpPr/>
            <p:nvPr/>
          </p:nvSpPr>
          <p:spPr>
            <a:xfrm>
              <a:off x="1047964" y="1448656"/>
              <a:ext cx="1140432" cy="441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C22FC8A-0A7E-A986-C362-862013CC354B}"/>
                </a:ext>
              </a:extLst>
            </p:cNvPr>
            <p:cNvSpPr txBox="1"/>
            <p:nvPr/>
          </p:nvSpPr>
          <p:spPr>
            <a:xfrm>
              <a:off x="1047964" y="1484884"/>
              <a:ext cx="114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58A5428-45A6-17A4-B62E-070813DB87A0}"/>
              </a:ext>
            </a:extLst>
          </p:cNvPr>
          <p:cNvGrpSpPr/>
          <p:nvPr/>
        </p:nvGrpSpPr>
        <p:grpSpPr>
          <a:xfrm>
            <a:off x="862224" y="1890444"/>
            <a:ext cx="1140432" cy="441789"/>
            <a:chOff x="1047964" y="1448656"/>
            <a:chExt cx="1140432" cy="44178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F29DDE4-0CB4-3A28-9B0E-12D34637ADD1}"/>
                </a:ext>
              </a:extLst>
            </p:cNvPr>
            <p:cNvSpPr/>
            <p:nvPr/>
          </p:nvSpPr>
          <p:spPr>
            <a:xfrm>
              <a:off x="1047964" y="1448656"/>
              <a:ext cx="1140432" cy="441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E963AE7-143D-E12E-CB4E-5CE522B17A69}"/>
                </a:ext>
              </a:extLst>
            </p:cNvPr>
            <p:cNvSpPr txBox="1"/>
            <p:nvPr/>
          </p:nvSpPr>
          <p:spPr>
            <a:xfrm>
              <a:off x="1047964" y="1484884"/>
              <a:ext cx="114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49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9320673-531D-1E23-DF0E-CD781903E1CE}"/>
              </a:ext>
            </a:extLst>
          </p:cNvPr>
          <p:cNvGrpSpPr/>
          <p:nvPr/>
        </p:nvGrpSpPr>
        <p:grpSpPr>
          <a:xfrm>
            <a:off x="862224" y="2332231"/>
            <a:ext cx="1140432" cy="441789"/>
            <a:chOff x="1047964" y="1448656"/>
            <a:chExt cx="1140432" cy="44178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EDD35FD-DCB6-93E2-4F51-BC49749D57C8}"/>
                </a:ext>
              </a:extLst>
            </p:cNvPr>
            <p:cNvSpPr/>
            <p:nvPr/>
          </p:nvSpPr>
          <p:spPr>
            <a:xfrm>
              <a:off x="1047964" y="1448656"/>
              <a:ext cx="1140432" cy="441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4738B21-C831-8B97-CCCE-5B2CA0042C3A}"/>
                </a:ext>
              </a:extLst>
            </p:cNvPr>
            <p:cNvSpPr txBox="1"/>
            <p:nvPr/>
          </p:nvSpPr>
          <p:spPr>
            <a:xfrm>
              <a:off x="1047964" y="1484884"/>
              <a:ext cx="114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0D15C54-AA61-F070-3D34-2B9317C7E414}"/>
              </a:ext>
            </a:extLst>
          </p:cNvPr>
          <p:cNvGrpSpPr/>
          <p:nvPr/>
        </p:nvGrpSpPr>
        <p:grpSpPr>
          <a:xfrm>
            <a:off x="862224" y="2774019"/>
            <a:ext cx="1140432" cy="441789"/>
            <a:chOff x="1047964" y="1448656"/>
            <a:chExt cx="1140432" cy="44178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9A25FE4-E2F1-8B84-4974-FFF8B88FDC3F}"/>
                </a:ext>
              </a:extLst>
            </p:cNvPr>
            <p:cNvSpPr/>
            <p:nvPr/>
          </p:nvSpPr>
          <p:spPr>
            <a:xfrm>
              <a:off x="1047964" y="1448656"/>
              <a:ext cx="1140432" cy="441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1E7A881-4623-E63D-2DA2-ACA00B9F30C1}"/>
                </a:ext>
              </a:extLst>
            </p:cNvPr>
            <p:cNvSpPr txBox="1"/>
            <p:nvPr/>
          </p:nvSpPr>
          <p:spPr>
            <a:xfrm>
              <a:off x="1047964" y="1484884"/>
              <a:ext cx="114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24766C3-91C6-B207-0DF7-CA07C60A473D}"/>
              </a:ext>
            </a:extLst>
          </p:cNvPr>
          <p:cNvSpPr/>
          <p:nvPr/>
        </p:nvSpPr>
        <p:spPr>
          <a:xfrm>
            <a:off x="3372341" y="729465"/>
            <a:ext cx="1140432" cy="7191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B156373-57AF-C285-99BA-4CFEF873FF44}"/>
              </a:ext>
            </a:extLst>
          </p:cNvPr>
          <p:cNvSpPr txBox="1"/>
          <p:nvPr/>
        </p:nvSpPr>
        <p:spPr>
          <a:xfrm>
            <a:off x="3372341" y="765894"/>
            <a:ext cx="114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空闲</a:t>
            </a:r>
            <a:endParaRPr kumimoji="1" lang="en-US" altLang="zh-CN" dirty="0">
              <a:latin typeface="FZShuSong-Z01" panose="02000000000000000000" pitchFamily="2" charset="-122"/>
              <a:ea typeface="FZShuSong-Z01" panose="02000000000000000000" pitchFamily="2" charset="-122"/>
            </a:endParaRPr>
          </a:p>
          <a:p>
            <a:pPr algn="ct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块数</a:t>
            </a:r>
            <a:r>
              <a:rPr kumimoji="1" lang="en-US" altLang="zh-CN" dirty="0">
                <a:latin typeface="Times New Roman" panose="02020603050405020304" pitchFamily="18" charset="0"/>
                <a:ea typeface="FZShuSong-Z01" panose="02000000000000000000" pitchFamily="2" charset="-122"/>
                <a:cs typeface="Times New Roman" panose="02020603050405020304" pitchFamily="18" charset="0"/>
              </a:rPr>
              <a:t>100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85E8C6B-4483-1100-0BB1-0CB34AD31F32}"/>
              </a:ext>
            </a:extLst>
          </p:cNvPr>
          <p:cNvGrpSpPr/>
          <p:nvPr/>
        </p:nvGrpSpPr>
        <p:grpSpPr>
          <a:xfrm>
            <a:off x="3372341" y="1448656"/>
            <a:ext cx="1140432" cy="441789"/>
            <a:chOff x="1047964" y="1448656"/>
            <a:chExt cx="1140432" cy="44178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F2E1848-8BAF-47F1-F252-4DC8843E5431}"/>
                </a:ext>
              </a:extLst>
            </p:cNvPr>
            <p:cNvSpPr/>
            <p:nvPr/>
          </p:nvSpPr>
          <p:spPr>
            <a:xfrm>
              <a:off x="1047964" y="1448656"/>
              <a:ext cx="1140432" cy="441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6267693-9990-1913-AD70-1A0E6E9789DF}"/>
                </a:ext>
              </a:extLst>
            </p:cNvPr>
            <p:cNvSpPr txBox="1"/>
            <p:nvPr/>
          </p:nvSpPr>
          <p:spPr>
            <a:xfrm>
              <a:off x="1047964" y="1484884"/>
              <a:ext cx="114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150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D3EDED6-F52F-6DC1-6F10-500C2ABA770B}"/>
              </a:ext>
            </a:extLst>
          </p:cNvPr>
          <p:cNvGrpSpPr/>
          <p:nvPr/>
        </p:nvGrpSpPr>
        <p:grpSpPr>
          <a:xfrm>
            <a:off x="3372341" y="1890444"/>
            <a:ext cx="1140432" cy="441789"/>
            <a:chOff x="1047964" y="1448656"/>
            <a:chExt cx="1140432" cy="441789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7FC5257-2A28-CD91-D57B-6E4BA60205FA}"/>
                </a:ext>
              </a:extLst>
            </p:cNvPr>
            <p:cNvSpPr/>
            <p:nvPr/>
          </p:nvSpPr>
          <p:spPr>
            <a:xfrm>
              <a:off x="1047964" y="1448656"/>
              <a:ext cx="1140432" cy="441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626655A-908A-352D-846C-732784BAE658}"/>
                </a:ext>
              </a:extLst>
            </p:cNvPr>
            <p:cNvSpPr txBox="1"/>
            <p:nvPr/>
          </p:nvSpPr>
          <p:spPr>
            <a:xfrm>
              <a:off x="1047964" y="1484884"/>
              <a:ext cx="114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149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2A70E09-BA6A-4E53-BADF-F140A3451E8F}"/>
              </a:ext>
            </a:extLst>
          </p:cNvPr>
          <p:cNvGrpSpPr/>
          <p:nvPr/>
        </p:nvGrpSpPr>
        <p:grpSpPr>
          <a:xfrm>
            <a:off x="3372341" y="2332231"/>
            <a:ext cx="1140432" cy="441789"/>
            <a:chOff x="1047964" y="1448656"/>
            <a:chExt cx="1140432" cy="441789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A92779E-0C73-1035-679D-FBB4BBD3D6A6}"/>
                </a:ext>
              </a:extLst>
            </p:cNvPr>
            <p:cNvSpPr/>
            <p:nvPr/>
          </p:nvSpPr>
          <p:spPr>
            <a:xfrm>
              <a:off x="1047964" y="1448656"/>
              <a:ext cx="1140432" cy="441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4520929-2E8E-7177-8861-0D94BEE9FF06}"/>
                </a:ext>
              </a:extLst>
            </p:cNvPr>
            <p:cNvSpPr txBox="1"/>
            <p:nvPr/>
          </p:nvSpPr>
          <p:spPr>
            <a:xfrm>
              <a:off x="1047964" y="1484884"/>
              <a:ext cx="114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7D68FF6-AFDB-AD70-F0B8-D57D62F410E0}"/>
              </a:ext>
            </a:extLst>
          </p:cNvPr>
          <p:cNvGrpSpPr/>
          <p:nvPr/>
        </p:nvGrpSpPr>
        <p:grpSpPr>
          <a:xfrm>
            <a:off x="3372341" y="2774019"/>
            <a:ext cx="1140432" cy="441789"/>
            <a:chOff x="1047964" y="1448656"/>
            <a:chExt cx="1140432" cy="441789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F93F63A-1A10-72D7-352E-86F9AB1C04F1}"/>
                </a:ext>
              </a:extLst>
            </p:cNvPr>
            <p:cNvSpPr/>
            <p:nvPr/>
          </p:nvSpPr>
          <p:spPr>
            <a:xfrm>
              <a:off x="1047964" y="1448656"/>
              <a:ext cx="1140432" cy="441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E073B9B-DC1B-83AA-3601-44A47AFBAB76}"/>
                </a:ext>
              </a:extLst>
            </p:cNvPr>
            <p:cNvSpPr txBox="1"/>
            <p:nvPr/>
          </p:nvSpPr>
          <p:spPr>
            <a:xfrm>
              <a:off x="1047964" y="1484884"/>
              <a:ext cx="114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51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5B9AE390-34E4-8D46-6229-5E0D64234B14}"/>
              </a:ext>
            </a:extLst>
          </p:cNvPr>
          <p:cNvSpPr/>
          <p:nvPr/>
        </p:nvSpPr>
        <p:spPr>
          <a:xfrm>
            <a:off x="5882458" y="765691"/>
            <a:ext cx="1140432" cy="7191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8A07B02-60D9-3505-19A0-E208DF116968}"/>
              </a:ext>
            </a:extLst>
          </p:cNvPr>
          <p:cNvSpPr txBox="1"/>
          <p:nvPr/>
        </p:nvSpPr>
        <p:spPr>
          <a:xfrm>
            <a:off x="5882458" y="802120"/>
            <a:ext cx="114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空闲</a:t>
            </a:r>
            <a:endParaRPr kumimoji="1" lang="en-US" altLang="zh-CN" dirty="0">
              <a:latin typeface="FZShuSong-Z01" panose="02000000000000000000" pitchFamily="2" charset="-122"/>
              <a:ea typeface="FZShuSong-Z01" panose="02000000000000000000" pitchFamily="2" charset="-122"/>
            </a:endParaRPr>
          </a:p>
          <a:p>
            <a:pPr algn="ct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块数</a:t>
            </a:r>
            <a:r>
              <a:rPr kumimoji="1" lang="en-US" altLang="zh-CN" dirty="0">
                <a:latin typeface="Times New Roman" panose="02020603050405020304" pitchFamily="18" charset="0"/>
                <a:ea typeface="FZShuSong-Z01" panose="02000000000000000000" pitchFamily="2" charset="-122"/>
                <a:cs typeface="Times New Roman" panose="02020603050405020304" pitchFamily="18" charset="0"/>
              </a:rPr>
              <a:t>100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534DEBD-C56B-D93A-1DD5-F96BB160DE01}"/>
              </a:ext>
            </a:extLst>
          </p:cNvPr>
          <p:cNvGrpSpPr/>
          <p:nvPr/>
        </p:nvGrpSpPr>
        <p:grpSpPr>
          <a:xfrm>
            <a:off x="5882458" y="1484882"/>
            <a:ext cx="1140432" cy="441789"/>
            <a:chOff x="1047964" y="1448656"/>
            <a:chExt cx="1140432" cy="441789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FDD4E9F-2461-5B6E-B51A-98C7FE97E985}"/>
                </a:ext>
              </a:extLst>
            </p:cNvPr>
            <p:cNvSpPr/>
            <p:nvPr/>
          </p:nvSpPr>
          <p:spPr>
            <a:xfrm>
              <a:off x="1047964" y="1448656"/>
              <a:ext cx="1140432" cy="441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0CF7929-E8C3-4BAD-B3B9-40555AD05F48}"/>
                </a:ext>
              </a:extLst>
            </p:cNvPr>
            <p:cNvSpPr txBox="1"/>
            <p:nvPr/>
          </p:nvSpPr>
          <p:spPr>
            <a:xfrm>
              <a:off x="1047964" y="1484884"/>
              <a:ext cx="114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250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2F2D59D-D22C-1996-E6B3-8D848FE9F62B}"/>
              </a:ext>
            </a:extLst>
          </p:cNvPr>
          <p:cNvGrpSpPr/>
          <p:nvPr/>
        </p:nvGrpSpPr>
        <p:grpSpPr>
          <a:xfrm>
            <a:off x="5882458" y="1926670"/>
            <a:ext cx="1140432" cy="441789"/>
            <a:chOff x="1047964" y="1448656"/>
            <a:chExt cx="1140432" cy="441789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4F6D3E6-9B13-7F5E-1397-6775DC789DC1}"/>
                </a:ext>
              </a:extLst>
            </p:cNvPr>
            <p:cNvSpPr/>
            <p:nvPr/>
          </p:nvSpPr>
          <p:spPr>
            <a:xfrm>
              <a:off x="1047964" y="1448656"/>
              <a:ext cx="1140432" cy="441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2FA84E0-F743-6CF4-5FC1-3399C2C73A3A}"/>
                </a:ext>
              </a:extLst>
            </p:cNvPr>
            <p:cNvSpPr txBox="1"/>
            <p:nvPr/>
          </p:nvSpPr>
          <p:spPr>
            <a:xfrm>
              <a:off x="1047964" y="1484884"/>
              <a:ext cx="114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249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A16D6F5-C29B-5DA0-10EA-83DE12EBEC29}"/>
              </a:ext>
            </a:extLst>
          </p:cNvPr>
          <p:cNvGrpSpPr/>
          <p:nvPr/>
        </p:nvGrpSpPr>
        <p:grpSpPr>
          <a:xfrm>
            <a:off x="5882458" y="2368457"/>
            <a:ext cx="1140432" cy="441789"/>
            <a:chOff x="1047964" y="1448656"/>
            <a:chExt cx="1140432" cy="441789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D9BB936-39DB-031E-CDAF-B1821F8FCF4F}"/>
                </a:ext>
              </a:extLst>
            </p:cNvPr>
            <p:cNvSpPr/>
            <p:nvPr/>
          </p:nvSpPr>
          <p:spPr>
            <a:xfrm>
              <a:off x="1047964" y="1448656"/>
              <a:ext cx="1140432" cy="441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46EF867-E528-4FA9-3F30-B0E62610510E}"/>
                </a:ext>
              </a:extLst>
            </p:cNvPr>
            <p:cNvSpPr txBox="1"/>
            <p:nvPr/>
          </p:nvSpPr>
          <p:spPr>
            <a:xfrm>
              <a:off x="1047964" y="1484884"/>
              <a:ext cx="114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9EC44F6-D29A-1EEE-1095-34A1C4CDEE8C}"/>
              </a:ext>
            </a:extLst>
          </p:cNvPr>
          <p:cNvGrpSpPr/>
          <p:nvPr/>
        </p:nvGrpSpPr>
        <p:grpSpPr>
          <a:xfrm>
            <a:off x="5882458" y="2810245"/>
            <a:ext cx="1140432" cy="441789"/>
            <a:chOff x="1047964" y="1448656"/>
            <a:chExt cx="1140432" cy="441789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098DA9C-812E-745F-134F-2554522E53BB}"/>
                </a:ext>
              </a:extLst>
            </p:cNvPr>
            <p:cNvSpPr/>
            <p:nvPr/>
          </p:nvSpPr>
          <p:spPr>
            <a:xfrm>
              <a:off x="1047964" y="1448656"/>
              <a:ext cx="1140432" cy="441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FF24BCF-85B9-5936-3E26-5C9C2FB074DA}"/>
                </a:ext>
              </a:extLst>
            </p:cNvPr>
            <p:cNvSpPr txBox="1"/>
            <p:nvPr/>
          </p:nvSpPr>
          <p:spPr>
            <a:xfrm>
              <a:off x="1047964" y="1484884"/>
              <a:ext cx="114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151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BFBE45FD-F58D-0F11-EC6A-D397FE637D98}"/>
              </a:ext>
            </a:extLst>
          </p:cNvPr>
          <p:cNvSpPr/>
          <p:nvPr/>
        </p:nvSpPr>
        <p:spPr>
          <a:xfrm>
            <a:off x="8392575" y="764949"/>
            <a:ext cx="1140432" cy="7191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5D8787D-9773-9FC7-230F-887195198BF0}"/>
              </a:ext>
            </a:extLst>
          </p:cNvPr>
          <p:cNvSpPr txBox="1"/>
          <p:nvPr/>
        </p:nvSpPr>
        <p:spPr>
          <a:xfrm>
            <a:off x="8392575" y="801378"/>
            <a:ext cx="114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空闲</a:t>
            </a:r>
            <a:endParaRPr kumimoji="1" lang="en-US" altLang="zh-CN" dirty="0">
              <a:latin typeface="FZShuSong-Z01" panose="02000000000000000000" pitchFamily="2" charset="-122"/>
              <a:ea typeface="FZShuSong-Z01" panose="02000000000000000000" pitchFamily="2" charset="-122"/>
            </a:endParaRPr>
          </a:p>
          <a:p>
            <a:pPr algn="ctr"/>
            <a:r>
              <a:rPr kumimoji="1"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块数</a:t>
            </a:r>
            <a:r>
              <a:rPr kumimoji="1" lang="en-US" altLang="zh-CN" dirty="0">
                <a:latin typeface="Times New Roman" panose="02020603050405020304" pitchFamily="18" charset="0"/>
                <a:ea typeface="FZShuSong-Z01" panose="02000000000000000000" pitchFamily="2" charset="-122"/>
                <a:cs typeface="Times New Roman" panose="02020603050405020304" pitchFamily="18" charset="0"/>
              </a:rPr>
              <a:t>100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E480ED3-CF72-8C3A-5472-A762D354E315}"/>
              </a:ext>
            </a:extLst>
          </p:cNvPr>
          <p:cNvGrpSpPr/>
          <p:nvPr/>
        </p:nvGrpSpPr>
        <p:grpSpPr>
          <a:xfrm>
            <a:off x="8392575" y="1484140"/>
            <a:ext cx="1140432" cy="441789"/>
            <a:chOff x="1047964" y="1448656"/>
            <a:chExt cx="1140432" cy="441789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C452FAFA-5C0F-3279-2346-8A258FF75A41}"/>
                </a:ext>
              </a:extLst>
            </p:cNvPr>
            <p:cNvSpPr/>
            <p:nvPr/>
          </p:nvSpPr>
          <p:spPr>
            <a:xfrm>
              <a:off x="1047964" y="1448656"/>
              <a:ext cx="1140432" cy="441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82125FE-2215-C41A-7267-C5DE7B15B8C6}"/>
                </a:ext>
              </a:extLst>
            </p:cNvPr>
            <p:cNvSpPr txBox="1"/>
            <p:nvPr/>
          </p:nvSpPr>
          <p:spPr>
            <a:xfrm>
              <a:off x="1047964" y="1484884"/>
              <a:ext cx="114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75ECE2F2-5D2F-F574-359A-4E3A42E9D1B7}"/>
              </a:ext>
            </a:extLst>
          </p:cNvPr>
          <p:cNvGrpSpPr/>
          <p:nvPr/>
        </p:nvGrpSpPr>
        <p:grpSpPr>
          <a:xfrm>
            <a:off x="8392575" y="1925928"/>
            <a:ext cx="1140432" cy="441789"/>
            <a:chOff x="1047964" y="1448656"/>
            <a:chExt cx="1140432" cy="441789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56D937C-4D39-B2EC-C2F1-041D5BCC93EE}"/>
                </a:ext>
              </a:extLst>
            </p:cNvPr>
            <p:cNvSpPr/>
            <p:nvPr/>
          </p:nvSpPr>
          <p:spPr>
            <a:xfrm>
              <a:off x="1047964" y="1448656"/>
              <a:ext cx="1140432" cy="441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ED42BE7-2CC5-E6F8-1E0D-C29E545228C9}"/>
                </a:ext>
              </a:extLst>
            </p:cNvPr>
            <p:cNvSpPr txBox="1"/>
            <p:nvPr/>
          </p:nvSpPr>
          <p:spPr>
            <a:xfrm>
              <a:off x="1047964" y="1484884"/>
              <a:ext cx="114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349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ED584E8-A369-41A5-CCC6-7D3954562C20}"/>
              </a:ext>
            </a:extLst>
          </p:cNvPr>
          <p:cNvGrpSpPr/>
          <p:nvPr/>
        </p:nvGrpSpPr>
        <p:grpSpPr>
          <a:xfrm>
            <a:off x="8392575" y="2367715"/>
            <a:ext cx="1140432" cy="441789"/>
            <a:chOff x="1047964" y="1448656"/>
            <a:chExt cx="1140432" cy="441789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0C7705A-946B-4DA5-2477-C1596D32C62E}"/>
                </a:ext>
              </a:extLst>
            </p:cNvPr>
            <p:cNvSpPr/>
            <p:nvPr/>
          </p:nvSpPr>
          <p:spPr>
            <a:xfrm>
              <a:off x="1047964" y="1448656"/>
              <a:ext cx="1140432" cy="441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2468DAA-E1B7-06BE-439F-45E338AFB447}"/>
                </a:ext>
              </a:extLst>
            </p:cNvPr>
            <p:cNvSpPr txBox="1"/>
            <p:nvPr/>
          </p:nvSpPr>
          <p:spPr>
            <a:xfrm>
              <a:off x="1047964" y="1484884"/>
              <a:ext cx="114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F0CB0FA-42E2-3DE0-2B9F-7568E244068C}"/>
              </a:ext>
            </a:extLst>
          </p:cNvPr>
          <p:cNvGrpSpPr/>
          <p:nvPr/>
        </p:nvGrpSpPr>
        <p:grpSpPr>
          <a:xfrm>
            <a:off x="8392575" y="2809503"/>
            <a:ext cx="1140432" cy="441789"/>
            <a:chOff x="1047964" y="1448656"/>
            <a:chExt cx="1140432" cy="441789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035E69A-90F7-90CB-8D7F-D851EC911626}"/>
                </a:ext>
              </a:extLst>
            </p:cNvPr>
            <p:cNvSpPr/>
            <p:nvPr/>
          </p:nvSpPr>
          <p:spPr>
            <a:xfrm>
              <a:off x="1047964" y="1448656"/>
              <a:ext cx="1140432" cy="441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928A4E20-D3DF-D4E1-B4B0-A05C8E253BDF}"/>
                </a:ext>
              </a:extLst>
            </p:cNvPr>
            <p:cNvSpPr txBox="1"/>
            <p:nvPr/>
          </p:nvSpPr>
          <p:spPr>
            <a:xfrm>
              <a:off x="1047964" y="1484884"/>
              <a:ext cx="114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251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9661403-005B-6D2C-0128-8FE9E1FF2592}"/>
              </a:ext>
            </a:extLst>
          </p:cNvPr>
          <p:cNvGrpSpPr/>
          <p:nvPr/>
        </p:nvGrpSpPr>
        <p:grpSpPr>
          <a:xfrm>
            <a:off x="3372341" y="4022332"/>
            <a:ext cx="1140432" cy="441789"/>
            <a:chOff x="1047964" y="1448656"/>
            <a:chExt cx="1140432" cy="441789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3498C4B-17AD-B7FF-5B27-9EEEB0BDE195}"/>
                </a:ext>
              </a:extLst>
            </p:cNvPr>
            <p:cNvSpPr/>
            <p:nvPr/>
          </p:nvSpPr>
          <p:spPr>
            <a:xfrm>
              <a:off x="1047964" y="1448656"/>
              <a:ext cx="1140432" cy="441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1BA8984E-2A90-6892-1EED-E23E23249693}"/>
                </a:ext>
              </a:extLst>
            </p:cNvPr>
            <p:cNvSpPr txBox="1"/>
            <p:nvPr/>
          </p:nvSpPr>
          <p:spPr>
            <a:xfrm>
              <a:off x="1047964" y="1484884"/>
              <a:ext cx="114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FZShuSong-Z01" panose="02000000000000000000" pitchFamily="2" charset="-122"/>
                  <a:ea typeface="FZShuSong-Z01" panose="02000000000000000000" pitchFamily="2" charset="-122"/>
                </a:rPr>
                <a:t>空闲块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441733E0-79B3-1103-0574-B07720D7A0AA}"/>
              </a:ext>
            </a:extLst>
          </p:cNvPr>
          <p:cNvSpPr txBox="1"/>
          <p:nvPr/>
        </p:nvSpPr>
        <p:spPr>
          <a:xfrm>
            <a:off x="3372341" y="4464120"/>
            <a:ext cx="114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49#</a:t>
            </a:r>
          </a:p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CC09B853-C46E-5954-59CE-65CF157C07AB}"/>
              </a:ext>
            </a:extLst>
          </p:cNvPr>
          <p:cNvGrpSpPr/>
          <p:nvPr/>
        </p:nvGrpSpPr>
        <p:grpSpPr>
          <a:xfrm>
            <a:off x="5882458" y="4022331"/>
            <a:ext cx="1140432" cy="441789"/>
            <a:chOff x="1047964" y="1448656"/>
            <a:chExt cx="1140432" cy="441789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7ACCBA5-05A9-381C-8663-E07C26242246}"/>
                </a:ext>
              </a:extLst>
            </p:cNvPr>
            <p:cNvSpPr/>
            <p:nvPr/>
          </p:nvSpPr>
          <p:spPr>
            <a:xfrm>
              <a:off x="1047964" y="1448656"/>
              <a:ext cx="1140432" cy="441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69BF0D98-ED2C-FC09-8232-BA0C10602408}"/>
                </a:ext>
              </a:extLst>
            </p:cNvPr>
            <p:cNvSpPr txBox="1"/>
            <p:nvPr/>
          </p:nvSpPr>
          <p:spPr>
            <a:xfrm>
              <a:off x="1047964" y="1484884"/>
              <a:ext cx="114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FZShuSong-Z01" panose="02000000000000000000" pitchFamily="2" charset="-122"/>
                  <a:ea typeface="FZShuSong-Z01" panose="02000000000000000000" pitchFamily="2" charset="-122"/>
                </a:rPr>
                <a:t>空闲块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4B08996A-4A24-4B02-2D6E-73F7BAC444AB}"/>
              </a:ext>
            </a:extLst>
          </p:cNvPr>
          <p:cNvSpPr txBox="1"/>
          <p:nvPr/>
        </p:nvSpPr>
        <p:spPr>
          <a:xfrm>
            <a:off x="5882458" y="4464119"/>
            <a:ext cx="114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149#</a:t>
            </a:r>
          </a:p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FD8619E9-1D47-1F7F-FF97-BAC0D08DE28A}"/>
              </a:ext>
            </a:extLst>
          </p:cNvPr>
          <p:cNvGrpSpPr/>
          <p:nvPr/>
        </p:nvGrpSpPr>
        <p:grpSpPr>
          <a:xfrm>
            <a:off x="8392575" y="4022331"/>
            <a:ext cx="1140432" cy="441789"/>
            <a:chOff x="1047964" y="1448656"/>
            <a:chExt cx="1140432" cy="441789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7B968EE-04D0-8162-9AA9-39FDA5CED9A7}"/>
                </a:ext>
              </a:extLst>
            </p:cNvPr>
            <p:cNvSpPr/>
            <p:nvPr/>
          </p:nvSpPr>
          <p:spPr>
            <a:xfrm>
              <a:off x="1047964" y="1448656"/>
              <a:ext cx="1140432" cy="441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15595FEB-2C57-C6EF-CAC6-B07086DA8243}"/>
                </a:ext>
              </a:extLst>
            </p:cNvPr>
            <p:cNvSpPr txBox="1"/>
            <p:nvPr/>
          </p:nvSpPr>
          <p:spPr>
            <a:xfrm>
              <a:off x="1047964" y="1484884"/>
              <a:ext cx="114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FZShuSong-Z01" panose="02000000000000000000" pitchFamily="2" charset="-122"/>
                  <a:ea typeface="FZShuSong-Z01" panose="02000000000000000000" pitchFamily="2" charset="-122"/>
                </a:rPr>
                <a:t>空闲块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CFB43F39-D8EA-B4D7-4397-DCCF2D0A1D1B}"/>
              </a:ext>
            </a:extLst>
          </p:cNvPr>
          <p:cNvSpPr txBox="1"/>
          <p:nvPr/>
        </p:nvSpPr>
        <p:spPr>
          <a:xfrm>
            <a:off x="8392575" y="4464119"/>
            <a:ext cx="114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249#</a:t>
            </a:r>
          </a:p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14A52301-02E5-D70B-7C90-8FBD82D3AE6A}"/>
              </a:ext>
            </a:extLst>
          </p:cNvPr>
          <p:cNvGrpSpPr/>
          <p:nvPr/>
        </p:nvGrpSpPr>
        <p:grpSpPr>
          <a:xfrm>
            <a:off x="10902260" y="4022330"/>
            <a:ext cx="1140432" cy="441789"/>
            <a:chOff x="1047964" y="1448656"/>
            <a:chExt cx="1140432" cy="441789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2FB4B7D-BBF3-7D34-9DEE-F69780758EEC}"/>
                </a:ext>
              </a:extLst>
            </p:cNvPr>
            <p:cNvSpPr/>
            <p:nvPr/>
          </p:nvSpPr>
          <p:spPr>
            <a:xfrm>
              <a:off x="1047964" y="1448656"/>
              <a:ext cx="1140432" cy="441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E353130D-32ED-F527-9B8D-2D9FDEE1EEA1}"/>
                </a:ext>
              </a:extLst>
            </p:cNvPr>
            <p:cNvSpPr txBox="1"/>
            <p:nvPr/>
          </p:nvSpPr>
          <p:spPr>
            <a:xfrm>
              <a:off x="1047964" y="1484884"/>
              <a:ext cx="114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FZShuSong-Z01" panose="02000000000000000000" pitchFamily="2" charset="-122"/>
                  <a:ea typeface="FZShuSong-Z01" panose="02000000000000000000" pitchFamily="2" charset="-122"/>
                </a:rPr>
                <a:t>空闲块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74158F3E-CAB4-ABC9-2715-142038834802}"/>
              </a:ext>
            </a:extLst>
          </p:cNvPr>
          <p:cNvSpPr txBox="1"/>
          <p:nvPr/>
        </p:nvSpPr>
        <p:spPr>
          <a:xfrm>
            <a:off x="10902260" y="4464118"/>
            <a:ext cx="114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349#</a:t>
            </a:r>
          </a:p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F4CCE9B1-5A4C-C632-46CE-E97B4FED4C19}"/>
              </a:ext>
            </a:extLst>
          </p:cNvPr>
          <p:cNvCxnSpPr>
            <a:cxnSpLocks/>
          </p:cNvCxnSpPr>
          <p:nvPr/>
        </p:nvCxnSpPr>
        <p:spPr>
          <a:xfrm flipV="1">
            <a:off x="2002656" y="1119098"/>
            <a:ext cx="1369685" cy="5804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98EB4E02-5C8B-D408-2903-D7411267F0DA}"/>
              </a:ext>
            </a:extLst>
          </p:cNvPr>
          <p:cNvCxnSpPr/>
          <p:nvPr/>
        </p:nvCxnSpPr>
        <p:spPr>
          <a:xfrm flipV="1">
            <a:off x="4512773" y="1121981"/>
            <a:ext cx="1369685" cy="5804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D9921BE8-5E70-5934-5A99-AB582C9C44B3}"/>
              </a:ext>
            </a:extLst>
          </p:cNvPr>
          <p:cNvCxnSpPr/>
          <p:nvPr/>
        </p:nvCxnSpPr>
        <p:spPr>
          <a:xfrm flipV="1">
            <a:off x="7022890" y="1119098"/>
            <a:ext cx="1369685" cy="5804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255C75D9-5DC4-C58E-38AC-332EF99C2570}"/>
              </a:ext>
            </a:extLst>
          </p:cNvPr>
          <p:cNvCxnSpPr>
            <a:stCxn id="10" idx="3"/>
            <a:endCxn id="62" idx="1"/>
          </p:cNvCxnSpPr>
          <p:nvPr/>
        </p:nvCxnSpPr>
        <p:spPr>
          <a:xfrm>
            <a:off x="2002656" y="2111339"/>
            <a:ext cx="1369685" cy="21318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5E580C79-E151-7B95-9A02-DEE246EA5CDE}"/>
              </a:ext>
            </a:extLst>
          </p:cNvPr>
          <p:cNvGrpSpPr/>
          <p:nvPr/>
        </p:nvGrpSpPr>
        <p:grpSpPr>
          <a:xfrm>
            <a:off x="3372341" y="5275242"/>
            <a:ext cx="1140432" cy="441789"/>
            <a:chOff x="1047964" y="1448656"/>
            <a:chExt cx="1140432" cy="441789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742307B-0B43-E8FE-0F10-B4D3D3AE5B75}"/>
                </a:ext>
              </a:extLst>
            </p:cNvPr>
            <p:cNvSpPr/>
            <p:nvPr/>
          </p:nvSpPr>
          <p:spPr>
            <a:xfrm>
              <a:off x="1047964" y="1448656"/>
              <a:ext cx="1140432" cy="441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CF989ECD-4118-134C-52BB-3C8268AECC8D}"/>
                </a:ext>
              </a:extLst>
            </p:cNvPr>
            <p:cNvSpPr txBox="1"/>
            <p:nvPr/>
          </p:nvSpPr>
          <p:spPr>
            <a:xfrm>
              <a:off x="1047964" y="1484884"/>
              <a:ext cx="114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FZShuSong-Z01" panose="02000000000000000000" pitchFamily="2" charset="-122"/>
                  <a:ea typeface="FZShuSong-Z01" panose="02000000000000000000" pitchFamily="2" charset="-122"/>
                </a:rPr>
                <a:t>空闲块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5" name="文本框 84">
            <a:extLst>
              <a:ext uri="{FF2B5EF4-FFF2-40B4-BE49-F238E27FC236}">
                <a16:creationId xmlns:a16="http://schemas.microsoft.com/office/drawing/2014/main" id="{910939A8-429C-02BA-32C1-D5DA065EC1F9}"/>
              </a:ext>
            </a:extLst>
          </p:cNvPr>
          <p:cNvSpPr txBox="1"/>
          <p:nvPr/>
        </p:nvSpPr>
        <p:spPr>
          <a:xfrm>
            <a:off x="3372341" y="5717030"/>
            <a:ext cx="114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12#</a:t>
            </a: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8B7D1169-EB6C-79E2-F738-C9BABE3E88A2}"/>
              </a:ext>
            </a:extLst>
          </p:cNvPr>
          <p:cNvGrpSpPr/>
          <p:nvPr/>
        </p:nvGrpSpPr>
        <p:grpSpPr>
          <a:xfrm>
            <a:off x="5882458" y="5275241"/>
            <a:ext cx="1140432" cy="441789"/>
            <a:chOff x="1047964" y="1448656"/>
            <a:chExt cx="1140432" cy="441789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614534A-672B-2DCE-18FB-503F24EAAFC4}"/>
                </a:ext>
              </a:extLst>
            </p:cNvPr>
            <p:cNvSpPr/>
            <p:nvPr/>
          </p:nvSpPr>
          <p:spPr>
            <a:xfrm>
              <a:off x="1047964" y="1448656"/>
              <a:ext cx="1140432" cy="441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CA3883FA-BD82-554E-B5F6-80DD5478BC5A}"/>
                </a:ext>
              </a:extLst>
            </p:cNvPr>
            <p:cNvSpPr txBox="1"/>
            <p:nvPr/>
          </p:nvSpPr>
          <p:spPr>
            <a:xfrm>
              <a:off x="1047964" y="1484884"/>
              <a:ext cx="114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FZShuSong-Z01" panose="02000000000000000000" pitchFamily="2" charset="-122"/>
                  <a:ea typeface="FZShuSong-Z01" panose="02000000000000000000" pitchFamily="2" charset="-122"/>
                </a:rPr>
                <a:t>空闲块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文本框 88">
            <a:extLst>
              <a:ext uri="{FF2B5EF4-FFF2-40B4-BE49-F238E27FC236}">
                <a16:creationId xmlns:a16="http://schemas.microsoft.com/office/drawing/2014/main" id="{7975F485-AEC1-B913-8A72-3F4173801DD5}"/>
              </a:ext>
            </a:extLst>
          </p:cNvPr>
          <p:cNvSpPr txBox="1"/>
          <p:nvPr/>
        </p:nvSpPr>
        <p:spPr>
          <a:xfrm>
            <a:off x="5882458" y="5717029"/>
            <a:ext cx="114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51#</a:t>
            </a: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1D6A799B-B6DB-A901-CFFF-77F18BD6FD72}"/>
              </a:ext>
            </a:extLst>
          </p:cNvPr>
          <p:cNvGrpSpPr/>
          <p:nvPr/>
        </p:nvGrpSpPr>
        <p:grpSpPr>
          <a:xfrm>
            <a:off x="8392575" y="5275241"/>
            <a:ext cx="1140432" cy="441789"/>
            <a:chOff x="1047964" y="1448656"/>
            <a:chExt cx="1140432" cy="441789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5D1BA508-13ED-553C-D3A9-FC8AC10D4BE2}"/>
                </a:ext>
              </a:extLst>
            </p:cNvPr>
            <p:cNvSpPr/>
            <p:nvPr/>
          </p:nvSpPr>
          <p:spPr>
            <a:xfrm>
              <a:off x="1047964" y="1448656"/>
              <a:ext cx="1140432" cy="441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3416EE21-8B54-2C9E-4874-DEC8ABE62DC5}"/>
                </a:ext>
              </a:extLst>
            </p:cNvPr>
            <p:cNvSpPr txBox="1"/>
            <p:nvPr/>
          </p:nvSpPr>
          <p:spPr>
            <a:xfrm>
              <a:off x="1047964" y="1484884"/>
              <a:ext cx="114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FZShuSong-Z01" panose="02000000000000000000" pitchFamily="2" charset="-122"/>
                  <a:ea typeface="FZShuSong-Z01" panose="02000000000000000000" pitchFamily="2" charset="-122"/>
                </a:rPr>
                <a:t>空闲块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17D1FC9F-035B-FF9A-B1ED-D954305C1238}"/>
              </a:ext>
            </a:extLst>
          </p:cNvPr>
          <p:cNvSpPr txBox="1"/>
          <p:nvPr/>
        </p:nvSpPr>
        <p:spPr>
          <a:xfrm>
            <a:off x="8392575" y="5717029"/>
            <a:ext cx="114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151#</a:t>
            </a: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9E422BCA-4D6D-B3FD-9701-17D2DCFFAEE8}"/>
              </a:ext>
            </a:extLst>
          </p:cNvPr>
          <p:cNvGrpSpPr/>
          <p:nvPr/>
        </p:nvGrpSpPr>
        <p:grpSpPr>
          <a:xfrm>
            <a:off x="10902260" y="5275240"/>
            <a:ext cx="1140432" cy="441789"/>
            <a:chOff x="1047964" y="1448656"/>
            <a:chExt cx="1140432" cy="441789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1518FAE2-B1B2-B7EA-FFDC-108B9433FA0D}"/>
                </a:ext>
              </a:extLst>
            </p:cNvPr>
            <p:cNvSpPr/>
            <p:nvPr/>
          </p:nvSpPr>
          <p:spPr>
            <a:xfrm>
              <a:off x="1047964" y="1448656"/>
              <a:ext cx="1140432" cy="4417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DBE3076C-4B7A-809D-E2B3-60CB76B21EDF}"/>
                </a:ext>
              </a:extLst>
            </p:cNvPr>
            <p:cNvSpPr txBox="1"/>
            <p:nvPr/>
          </p:nvSpPr>
          <p:spPr>
            <a:xfrm>
              <a:off x="1047964" y="1484884"/>
              <a:ext cx="114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FZShuSong-Z01" panose="02000000000000000000" pitchFamily="2" charset="-122"/>
                  <a:ea typeface="FZShuSong-Z01" panose="02000000000000000000" pitchFamily="2" charset="-122"/>
                </a:rPr>
                <a:t>空闲块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7" name="文本框 96">
            <a:extLst>
              <a:ext uri="{FF2B5EF4-FFF2-40B4-BE49-F238E27FC236}">
                <a16:creationId xmlns:a16="http://schemas.microsoft.com/office/drawing/2014/main" id="{FEED300B-6FBA-C956-1D9F-3FB21B77428E}"/>
              </a:ext>
            </a:extLst>
          </p:cNvPr>
          <p:cNvSpPr txBox="1"/>
          <p:nvPr/>
        </p:nvSpPr>
        <p:spPr>
          <a:xfrm>
            <a:off x="10902260" y="5717028"/>
            <a:ext cx="114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251#</a:t>
            </a:r>
          </a:p>
        </p:txBody>
      </p: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13BB70EB-CE06-3BD2-AF1E-3BAD45F4F716}"/>
              </a:ext>
            </a:extLst>
          </p:cNvPr>
          <p:cNvCxnSpPr>
            <a:stCxn id="17" idx="3"/>
            <a:endCxn id="84" idx="1"/>
          </p:cNvCxnSpPr>
          <p:nvPr/>
        </p:nvCxnSpPr>
        <p:spPr>
          <a:xfrm>
            <a:off x="2002656" y="2994913"/>
            <a:ext cx="1369685" cy="25012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8D81A90-96CD-E6B2-C58E-8BBFB5095BA2}"/>
              </a:ext>
            </a:extLst>
          </p:cNvPr>
          <p:cNvSpPr txBox="1"/>
          <p:nvPr/>
        </p:nvSpPr>
        <p:spPr>
          <a:xfrm>
            <a:off x="4695145" y="6090143"/>
            <a:ext cx="351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系统空闲块成组连接示意图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A67A8BA-5844-FCE5-33BB-3CC2C7BABBE6}"/>
              </a:ext>
            </a:extLst>
          </p:cNvPr>
          <p:cNvSpPr txBox="1"/>
          <p:nvPr/>
        </p:nvSpPr>
        <p:spPr>
          <a:xfrm>
            <a:off x="3371908" y="3251292"/>
            <a:ext cx="114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50#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E0C6377-2351-27E0-8EA6-84437A643EB0}"/>
              </a:ext>
            </a:extLst>
          </p:cNvPr>
          <p:cNvSpPr txBox="1"/>
          <p:nvPr/>
        </p:nvSpPr>
        <p:spPr>
          <a:xfrm>
            <a:off x="5881810" y="3249192"/>
            <a:ext cx="114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150#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5F3277A2-4571-3CFF-D6F4-FA2BFA8282EA}"/>
              </a:ext>
            </a:extLst>
          </p:cNvPr>
          <p:cNvSpPr txBox="1"/>
          <p:nvPr/>
        </p:nvSpPr>
        <p:spPr>
          <a:xfrm>
            <a:off x="8392575" y="3249192"/>
            <a:ext cx="114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250#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3EE23155-BC28-6388-673B-62B943DBEDC3}"/>
              </a:ext>
            </a:extLst>
          </p:cNvPr>
          <p:cNvCxnSpPr/>
          <p:nvPr/>
        </p:nvCxnSpPr>
        <p:spPr>
          <a:xfrm>
            <a:off x="4511799" y="2113635"/>
            <a:ext cx="1369685" cy="21318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7DD3B571-A152-0A8F-EED9-73D302AA4AF0}"/>
              </a:ext>
            </a:extLst>
          </p:cNvPr>
          <p:cNvCxnSpPr/>
          <p:nvPr/>
        </p:nvCxnSpPr>
        <p:spPr>
          <a:xfrm>
            <a:off x="4511799" y="2997209"/>
            <a:ext cx="1369685" cy="25012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12569F88-69D8-6539-51B2-14DE08D8B7DC}"/>
              </a:ext>
            </a:extLst>
          </p:cNvPr>
          <p:cNvCxnSpPr/>
          <p:nvPr/>
        </p:nvCxnSpPr>
        <p:spPr>
          <a:xfrm>
            <a:off x="7022187" y="2113635"/>
            <a:ext cx="1369685" cy="21318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E9EB2CB7-699E-29A8-DBD0-04EC990F6FA5}"/>
              </a:ext>
            </a:extLst>
          </p:cNvPr>
          <p:cNvCxnSpPr/>
          <p:nvPr/>
        </p:nvCxnSpPr>
        <p:spPr>
          <a:xfrm>
            <a:off x="7022187" y="2997209"/>
            <a:ext cx="1369685" cy="25012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B60F4C33-1496-DBBD-ADAA-265834171E20}"/>
              </a:ext>
            </a:extLst>
          </p:cNvPr>
          <p:cNvCxnSpPr/>
          <p:nvPr/>
        </p:nvCxnSpPr>
        <p:spPr>
          <a:xfrm>
            <a:off x="9532575" y="2113635"/>
            <a:ext cx="1369685" cy="21318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B44E3DCE-F128-6B5F-7FD8-6299053441B1}"/>
              </a:ext>
            </a:extLst>
          </p:cNvPr>
          <p:cNvCxnSpPr/>
          <p:nvPr/>
        </p:nvCxnSpPr>
        <p:spPr>
          <a:xfrm>
            <a:off x="9532575" y="2997209"/>
            <a:ext cx="1369685" cy="25012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5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82</Words>
  <Application>Microsoft Macintosh PowerPoint</Application>
  <PresentationFormat>宽屏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FZShuSong-Z01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5</cp:revision>
  <dcterms:created xsi:type="dcterms:W3CDTF">2022-08-24T13:53:14Z</dcterms:created>
  <dcterms:modified xsi:type="dcterms:W3CDTF">2022-08-24T14:04:54Z</dcterms:modified>
</cp:coreProperties>
</file>