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4F656-E67A-7C22-3336-A1EFA5D0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28264B-D0B9-E0C7-05D5-0A1E8F8BB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95EC2-44D8-CAC4-A7AD-D2BFA55C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2EF8F-7B4D-0E77-E4CD-9CAE85B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ECCED-0675-DBF8-F2D8-BFF1BBE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35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2E06-A0AB-A8A5-1447-C381BBC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C2029-DAB4-6B8A-84B3-9313140F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21C1C-D14B-9315-0FA8-F220A175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A80F-9106-1B82-5103-361C94AF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83A0-FB71-D9C9-829E-8DA3788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EEFDFF-2051-7710-E576-FEA237215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28F7C-5072-785B-E49B-6024F2071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B9A72-7E54-FE48-96F5-9C3A5122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0A549-76D6-82BC-9B7E-0A2E895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3B961-3346-3497-D904-B40094F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7738-79F0-38F2-FB5B-3D11DECA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C1AD9-84AC-341A-F217-B2B28B36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33ABD-C591-D37B-186A-FAA594B4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74585-6DDD-B208-ABB9-87A139F3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FD6B-A056-2B62-7FA9-34716C9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9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71CA6-4905-6DB1-490B-B217A3BB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7F352-2B91-191C-6F65-145B0A19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539E-54FC-6318-4B7F-8F5E5600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6A4B8-E613-A8A6-D8C9-85CFB725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B2F9D-6720-837F-D566-36D033BC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87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F8EF2-D2DD-CE52-676A-88B27AD2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ABBA4-377F-F62D-8D3E-1C25CDE42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FC3BF-7114-FB56-9B15-55FED81B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0A4C8-0E22-5FDD-33FC-62B5F823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81CB9-1912-4910-7375-423CFF0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FC343-A6FE-33EE-A5C7-8B4A5C41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80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1141-17DC-3540-6FB7-E1E22A95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11E69-145B-0C40-0AB5-BA34B0A4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5DD23-8CB7-6352-B839-40621AE4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6067D-1583-B783-2C1C-4F55AB37A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71D3A-2BD1-8DD7-5236-E5616254E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7F1C10-2B5B-84FC-46C1-FA514162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26BF16-8787-948F-5C79-0E2EA8B0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0382E-3161-8654-A6CA-42919932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1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1568-7E35-636E-5B69-E2AC3C3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A61D5-51AA-E2C3-10F8-193902F9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49138C-DF2C-CD13-873C-8586AD4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5176D-E9F6-F9EC-1531-EB06E638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AAC15-FFB5-6984-6888-17730C60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771C9-3278-7EC8-60A5-8A2A2671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C8EBE-EFD4-830E-F09D-B6FBFAB4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07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4C9C-85B8-2CE6-7691-A9B96969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C16C5-C429-637F-DA67-70DE05AA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C35B9-49B6-D69C-C819-9D90C751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8897F-3BCC-09A0-828F-691DBCF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5A7DD-C832-2990-30B4-D4D0B96F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BE03C-AC76-C4DF-3AC7-257C2426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9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9074A-4B8E-6B28-C300-90133354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3C01F-8FC0-3908-1A29-85B7B082F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D1BAF-B4F5-5F00-561C-4B3A6B7A9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A4CC8-BFD7-BF71-128D-F75FE4F2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3DACC-EF31-5106-6D72-D0AC0E75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AA7D4-47AE-17F3-A0C0-6AC9B0DF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56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CDE916-22C6-3356-EA4D-AB0BE5F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FCA55-5506-DE78-4C42-054DD0FF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23328-A661-13F4-2ADF-16369C13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8AC-BB7C-3F41-AABE-DDFDD19FDFF8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98680-97C4-C6E2-443F-36BD06BCE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8A612-3897-78C6-7BDB-642DE1EAE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374C-AC7E-6247-B226-3D8B7BB3D9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86526D-0873-1C93-1160-95934F3338E7}"/>
              </a:ext>
            </a:extLst>
          </p:cNvPr>
          <p:cNvSpPr/>
          <p:nvPr/>
        </p:nvSpPr>
        <p:spPr>
          <a:xfrm>
            <a:off x="1325366" y="2465798"/>
            <a:ext cx="4376791" cy="739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6A8E8A-546E-699D-75D2-A16842F9BC6C}"/>
              </a:ext>
            </a:extLst>
          </p:cNvPr>
          <p:cNvSpPr txBox="1"/>
          <p:nvPr/>
        </p:nvSpPr>
        <p:spPr>
          <a:xfrm>
            <a:off x="2825392" y="2604834"/>
            <a:ext cx="13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文件名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9BB350-CD06-CC28-E7E1-953219A7C65B}"/>
              </a:ext>
            </a:extLst>
          </p:cNvPr>
          <p:cNvSpPr/>
          <p:nvPr/>
        </p:nvSpPr>
        <p:spPr>
          <a:xfrm>
            <a:off x="5702155" y="2465798"/>
            <a:ext cx="1633593" cy="739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DA9F3F-D607-48EE-8FE8-ACF2F64D87EA}"/>
              </a:ext>
            </a:extLst>
          </p:cNvPr>
          <p:cNvSpPr txBox="1"/>
          <p:nvPr/>
        </p:nvSpPr>
        <p:spPr>
          <a:xfrm>
            <a:off x="5825446" y="2604834"/>
            <a:ext cx="13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err="1"/>
              <a:t>inode</a:t>
            </a:r>
            <a:r>
              <a:rPr kumimoji="1" lang="zh-CN" altLang="en-US" sz="2400" dirty="0"/>
              <a:t>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619B8-1F92-01E1-4905-F59535A6BB68}"/>
              </a:ext>
            </a:extLst>
          </p:cNvPr>
          <p:cNvSpPr txBox="1"/>
          <p:nvPr/>
        </p:nvSpPr>
        <p:spPr>
          <a:xfrm>
            <a:off x="1910991" y="3290301"/>
            <a:ext cx="320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最长</a:t>
            </a:r>
            <a:r>
              <a:rPr kumimoji="1" lang="en-US" altLang="zh-CN" sz="2400" dirty="0"/>
              <a:t>256</a:t>
            </a:r>
            <a:r>
              <a:rPr kumimoji="1" lang="zh-CN" altLang="en-US" sz="2400" dirty="0"/>
              <a:t>个字节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F3787A-6D73-4E38-1B7B-CA377D579815}"/>
              </a:ext>
            </a:extLst>
          </p:cNvPr>
          <p:cNvSpPr txBox="1"/>
          <p:nvPr/>
        </p:nvSpPr>
        <p:spPr>
          <a:xfrm>
            <a:off x="4911045" y="3290300"/>
            <a:ext cx="320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4</a:t>
            </a:r>
            <a:r>
              <a:rPr kumimoji="1" lang="zh-CN" altLang="en-US" sz="2400" dirty="0"/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13783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2022-08-24T00:50:36Z</dcterms:created>
  <dcterms:modified xsi:type="dcterms:W3CDTF">2022-08-24T00:52:45Z</dcterms:modified>
</cp:coreProperties>
</file>