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172E1-0330-BB60-E1C8-DEEAA82B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0592EA-8A9D-3161-5D10-D2485DB61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1AF34-32B6-7E6E-D9FB-4063EF8C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63319-9A50-F14F-938B-49660CD5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30F8D-7EC2-8708-574C-B36AE037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95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A0E84-31C5-890A-6274-06CE0C27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AD9EE2-A2B5-2017-6F8A-A38611EBB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EACF8-676A-340B-0E2D-D03D8058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73B87-4A45-AE0E-76F2-E6CD3EE3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6EC87-7473-7FCE-D8E4-5ED0544D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36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37393-5979-456E-935B-1A8777AAB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536E2-3CE0-F684-97DF-E4E0AB277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C2272-4D2D-4CDF-0C8C-E3D9BD80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4EA6C-07D8-0134-500F-AA70C6D0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C0D45-CAE9-ADD0-4B44-D7705001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86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50DB2-513D-B0E3-AC87-5FA972AC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87A42-66DA-03C0-BD59-803F5822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408C3-0E0E-D32C-7B86-DA7B9562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A29CF-5E7F-3272-1C48-353A7D35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9DE3E-E29C-95B0-BC7D-6B7D897F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EB8B-73C3-0A82-A86D-B3576964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6C1B9-E829-4E73-D827-6725CAD6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20DAD-E2A1-C4EF-2DD9-0B526E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CF0DE-CBC5-B292-8164-2600CB61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B37B-4A07-593E-D5B3-43013D9E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8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BC2B4-008A-F701-14C7-CE2F3B4C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51BBF-6E4E-721C-E8B2-29230D86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B52F-6DE6-89D4-06E9-7A5B815AE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DADF4-2C82-3246-EECC-96E9DEA3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352C0-5CFB-4695-F735-79726882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ACED8-3329-86A5-A8C5-EFACB80E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9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CBEC3-771E-F2FD-D2FA-EBD19B61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B00C8-2F5E-F2C5-480F-D3E24F96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117B6-F6F6-2F0F-070B-C4078F0A5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DA8F8-CD39-E045-988B-D2468CCD7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D2A9AC-CCFD-8233-8493-F1D46CD6C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80FBC1-1F98-0940-B7AD-ECA8A161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BDBB2-D6EA-8724-5F01-1E02FE02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0A336-C5F4-75A1-8AB3-2D2A94C0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CAAB-3F03-7B71-1352-3A05E69E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54673-027A-7BBE-EFB8-D7B35646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D0D4E8-B7EF-168F-4F7C-771811FF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F7BB25-C4EA-235F-5D21-8FB851EA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6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DBE6CC-D00A-A2CA-8316-F62273F9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ECC1E4-0526-46C5-6E45-988E0861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4AB98-8356-6AD6-DBE8-58F422AC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19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C5723-E766-048F-4456-197D6541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BFC0A-74A7-CDC3-9252-F474C5D9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E72AB8-F6D5-459C-6DE2-216E443F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4211A-897F-0C4B-7A04-8C199449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C8CE5-D139-A473-CA19-3EF5AA07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917DC-EFE2-29CD-B725-0FDA1919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53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0A145-E618-404A-73E3-FEAB54DB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43FCE0-9DCB-8FFA-DFC0-77408E4E2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12797-A388-8FC6-2EEB-32326966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73139-3BE3-5B96-33EC-B2FDB1CE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1649D-A4EB-9D58-9F60-2B82981C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C124B-73B3-81CE-BB65-B5600522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3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5B5E2E-E852-592A-8E04-1169EAAF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F8ECF-5BBD-0E37-B3C1-E9C35B2E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C4156-2B85-0A20-632D-43D52E882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ABA3-3DE0-3040-B665-739063EA1CC6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4809A-EE23-E16E-0E4A-628F581B9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69C5C-2292-44BF-9E90-5E72CCEE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6F5F-1902-8748-B39E-2A5504B470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49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6F02A4-A718-E369-8D2D-D3DF877B682A}"/>
              </a:ext>
            </a:extLst>
          </p:cNvPr>
          <p:cNvSpPr txBox="1"/>
          <p:nvPr/>
        </p:nvSpPr>
        <p:spPr>
          <a:xfrm>
            <a:off x="1441806" y="729464"/>
            <a:ext cx="55137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int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B;           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共享缓冲区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sput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  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可以使用的空缓冲区数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sget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   //</a:t>
            </a:r>
            <a:r>
              <a:rPr kumimoji="1" lang="zh-CN" altLang="en-US">
                <a:latin typeface="CMU Typewriter Text" panose="02000609000000000000" pitchFamily="49" charset="0"/>
                <a:ea typeface="楷体" panose="02010609060101010101" pitchFamily="49" charset="-122"/>
              </a:rPr>
              <a:t>缓冲区内可以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使用的产品数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sput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1;        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缓冲区内允许放入一件产品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sget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0;        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缓冲区内没有产品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cobegin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process producer(){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L1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: produce a product;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P(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sput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B = product;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V(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sget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goto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L1;</a:t>
            </a:r>
          </a:p>
          <a:p>
            <a:pPr>
              <a:spcAft>
                <a:spcPts val="600"/>
              </a:spcAft>
            </a:pP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coend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21C869-F4AE-A135-1FB0-1D0E68E61FF4}"/>
              </a:ext>
            </a:extLst>
          </p:cNvPr>
          <p:cNvSpPr txBox="1"/>
          <p:nvPr/>
        </p:nvSpPr>
        <p:spPr>
          <a:xfrm>
            <a:off x="5784350" y="2413337"/>
            <a:ext cx="3791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consumer(){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L2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: P(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sget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product = B;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sput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consume a product;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goto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L2;</a:t>
            </a:r>
          </a:p>
          <a:p>
            <a:pPr>
              <a:spcAft>
                <a:spcPts val="600"/>
              </a:spcAft>
            </a:pP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471DD03-F7C4-ABF5-5B36-519052F04209}"/>
              </a:ext>
            </a:extLst>
          </p:cNvPr>
          <p:cNvCxnSpPr/>
          <p:nvPr/>
        </p:nvCxnSpPr>
        <p:spPr>
          <a:xfrm>
            <a:off x="5476126" y="2496620"/>
            <a:ext cx="0" cy="19480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3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114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2022-08-28T09:07:01Z</dcterms:created>
  <dcterms:modified xsi:type="dcterms:W3CDTF">2022-08-28T09:52:41Z</dcterms:modified>
</cp:coreProperties>
</file>