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86" d="100"/>
          <a:sy n="186" d="100"/>
        </p:scale>
        <p:origin x="-600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8D03A-70EF-81F1-25EA-FC6412A63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A8806C-2E9D-4E38-DCD2-7D3D11F8E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4321B-12DB-1D46-6753-E135E4A7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587DA-28FF-C50B-F883-69421BB4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253F8-5C10-5886-E703-D2619B7C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09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E4FAC-AB6B-B1A7-2D89-3B43F343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6745B-D3A6-1B4C-3289-D03D57FD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0F485-38F2-DE38-DE77-F0A6FFA3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ABDDD-3895-2271-0CD7-BC911D40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1B980-CDB5-74EF-2E23-3DBC9E7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0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5C4DDD-6D88-57F9-FFFA-46D824100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AA69B-84C0-32EC-0E31-D47CFAAB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0703F-703A-E930-9EFD-8E735A64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C1230-EC73-B1E6-8009-960E77CB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3A186-EB40-A43B-ADC1-701E6066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02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E3598-223E-71AB-DC1E-438BB7E6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B68D7-145F-E95A-B97A-42C8E120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C02DC-5DBC-1426-5137-8848D249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69556-0843-3AC8-7A8F-DABCAAEB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26EE-4838-BB63-6642-71FDE9E3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34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90A7-2BD7-A6F9-5275-358409F7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5F7D3-86A5-C7C0-0ECF-8656B3E9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97989-6568-1B00-DE5E-031FE4FE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B7AEE-09D6-B2F4-1E1C-5547B064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7A42B-4A38-0F52-076B-AEF97D29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13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10F24-B921-A25C-7BD5-D5831AD2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39AA7-C3DB-26E3-B6A6-94F3C8758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A5CB5-1183-4554-1BFB-AF6361203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51F5A-95A5-BDCE-59E3-7B75FCE7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CBBE8-4DEA-A660-127A-D7D0F60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4086E-8BDA-0212-E7DC-34912D1A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61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75E89-E772-CEF1-00F5-C20D47DB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4EB73-FD0F-7FC9-D307-FC0C255C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E6F70-B566-DB39-7B12-5AC8164A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E6CA2B-3425-3E7E-2960-8969DFA4E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D8584-4AFD-7B14-CB5B-5C0479E7B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36ED2-DA28-C08B-98A3-BD6D9FB5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EB130A-8A25-1827-A4DD-6A31CC20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13A750-885E-FB07-24AF-16CA89C1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15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E656B-BD46-C9FA-48C3-AEAE6185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33842-F215-6317-E393-11258F2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36E6C4-F61C-35F2-C7CB-F4639454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36333-35AE-A76D-6CBB-4BC9403A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71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87D94-DC8D-0663-9EFB-9DFFD8F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95356-8E2A-673B-7A5F-98F02A7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064AF9-8C10-FE2D-00DC-F68FF80C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2521D-AD50-E912-68E5-ED392969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305BC-72BB-F3FA-0ADE-0653A23E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AC4266-5C5B-82E2-797D-C7878C581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0B3A5-58D6-18D6-603E-FF1F90BC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761D5-2187-DE53-FB69-ADAF7D91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37D56-880A-B980-F162-785D60DA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8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15741-0554-EA84-A735-E545CD4E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0A85A2-C642-2DBF-45E9-B30E6A17F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FB73E-26E7-6B9C-EE4D-441401621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DA9DD-F61D-51A2-15D0-6516D005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7D204-2518-3BFA-42D5-551747E0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C5427-80F8-19E8-E441-ECD8D478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37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49F28F-4394-A2AB-BCEC-F4144B6C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5662B-10E7-BB60-5355-78049AAF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93D74-A4D4-5E31-57DD-2580211CC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697D-307C-B24F-99A2-CE2DC4F59722}" type="datetimeFigureOut">
              <a:rPr kumimoji="1" lang="zh-CN" altLang="en-US" smtClean="0"/>
              <a:t>2022/8/27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912CF-BDD3-4438-E70A-84715ED91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5F9CB-5776-469F-BC0C-61E7EB28F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BDB1-A964-B84A-BBED-76829101F5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2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AC0C4F-32E5-094E-2610-1C25ADB8B316}"/>
              </a:ext>
            </a:extLst>
          </p:cNvPr>
          <p:cNvSpPr txBox="1"/>
          <p:nvPr/>
        </p:nvSpPr>
        <p:spPr>
          <a:xfrm>
            <a:off x="1356188" y="1808251"/>
            <a:ext cx="37911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shared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x,y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region x do{/*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外层临界区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*/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...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假设产生中断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region y do{/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*内层临界区*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4456A33-341F-2682-8D0D-472A65B452BC}"/>
              </a:ext>
            </a:extLst>
          </p:cNvPr>
          <p:cNvCxnSpPr>
            <a:cxnSpLocks/>
          </p:cNvCxnSpPr>
          <p:nvPr/>
        </p:nvCxnSpPr>
        <p:spPr>
          <a:xfrm>
            <a:off x="1356188" y="2722652"/>
            <a:ext cx="7674796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EEA0894-5317-E242-2954-E6C8DE4FDD63}"/>
              </a:ext>
            </a:extLst>
          </p:cNvPr>
          <p:cNvSpPr txBox="1"/>
          <p:nvPr/>
        </p:nvSpPr>
        <p:spPr>
          <a:xfrm>
            <a:off x="5179890" y="1808251"/>
            <a:ext cx="37911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shared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x,y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region y do{/*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外层临界区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*/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...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可能产生死锁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region x do{/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*内层临界区*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E4A3E1-797B-34C1-27E5-7BF05BD68D3E}"/>
              </a:ext>
            </a:extLst>
          </p:cNvPr>
          <p:cNvCxnSpPr>
            <a:cxnSpLocks/>
          </p:cNvCxnSpPr>
          <p:nvPr/>
        </p:nvCxnSpPr>
        <p:spPr>
          <a:xfrm>
            <a:off x="5140502" y="1808251"/>
            <a:ext cx="0" cy="2462213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F8A6264-E40D-9EBD-2E76-D7ECCEA6A53B}"/>
              </a:ext>
            </a:extLst>
          </p:cNvPr>
          <p:cNvSpPr txBox="1"/>
          <p:nvPr/>
        </p:nvSpPr>
        <p:spPr>
          <a:xfrm>
            <a:off x="2983650" y="427046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7502B9-FE2F-D452-4C60-FCD43A897996}"/>
              </a:ext>
            </a:extLst>
          </p:cNvPr>
          <p:cNvSpPr txBox="1"/>
          <p:nvPr/>
        </p:nvSpPr>
        <p:spPr>
          <a:xfrm>
            <a:off x="6810777" y="4270464"/>
            <a:ext cx="5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7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CMU Typewriter Text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2022-08-27T08:18:03Z</dcterms:created>
  <dcterms:modified xsi:type="dcterms:W3CDTF">2022-08-27T08:27:17Z</dcterms:modified>
</cp:coreProperties>
</file>