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2A82C-AEDD-C1E1-B3CA-20C4CAD45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F092C7-F8F8-B39D-2029-F4EC37CF5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59484-829C-87E7-8841-25530F40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A2556-4DA2-AD5D-CF99-B377D5F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12B2D-DA2F-E414-1DCC-A7D8901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98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3861E-EBCB-B764-7DBD-08C2363D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0A6972-EED6-7BA6-4465-D5C123B2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CBF40-ED05-0E0C-CE7E-416B4365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2C8C8-3EC1-A1DA-2D74-680E5B67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EAC06-2ABF-728B-267D-70579CA9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2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39F9F4-871D-4A00-1CC9-FF24415ED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6B35C0-C5AA-2837-6AF0-94F19FD7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82E38-DD2D-817F-1380-67853BA6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02FB0-BEF0-27A1-E936-95D5B93A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1AE41-998B-7145-1884-37E0341A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6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B9CE6-3B36-020F-2DC0-E6666D70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18545-11C9-9104-1170-57C93D2FD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269D2-A56F-BE6C-6CF1-7258BAF6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945A8-51D7-16A9-C0E5-3F6B22FF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69DA1-8BD1-466A-42B1-9B343B0C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439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94D14-AA45-7916-2E07-D99DB0D1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AD615-63F8-1346-9A83-F367386D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51FB9-CC81-DB69-22FC-8CE38359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9FB5B-CEC9-215A-418B-59499776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3DF74-6384-9BA6-F4B4-374F2878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04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26B64-02D9-9625-A6B1-B668A5E5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17A50-5296-D782-8916-D799CFF6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FCBDA-D6C5-CD3D-FA49-F1673D446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9DFB-DF4E-CB86-7C6B-9E9803BE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898AA-C408-4500-6EA4-91D7AFA0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F69EE7-C9A6-7F9F-6C98-FAC9EFB1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3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E8DDA-1B1D-F068-7D10-104D6A3C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6138E3-9EB5-5D3F-79E7-8B403A0B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8223D8-5DAF-06AA-C2BC-315964D3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F1C3AB-7ADD-D22D-7211-6A7367ADC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19BD9A-F38E-C2FA-C467-686FC5988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9EAA68-9F36-A0D5-B05A-B6DF2ECD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FC9CF1-CE5D-586D-6CAC-3C73A8F8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452A01-6B17-0253-398F-C88A5741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969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8D6A-4D97-F1A3-7599-366F8252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32771F-2F9A-1E64-6863-AAA2514C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9FE75-343A-48DF-C809-36CB241E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F0DFC-F53D-CF06-D243-6F43F0DD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5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A747DF-E11F-044D-126E-231B7CF2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4AA470-4B8F-AB6A-96C1-A25D84C0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22473-9A37-846E-30E3-256B04A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75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1F942-4ACC-25FF-405A-BE13D0CD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1C2C2-1F61-AEC2-C1BB-784E1C5B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C7AA9C-2BD6-784F-FF8C-56DEA28D1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60CC1-B11D-87B0-7F80-E6392CA6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8CC8B-4863-AF61-E0FE-9FD3863E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2369E-E0B7-01C1-12ED-B8763AA7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84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97065-187A-6D55-794F-A796630C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647B8-770D-50BD-162B-A3EC71838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AB2B7-3465-3386-EB0E-EA6330DD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42DC8-B783-7C55-8CCA-E6BCCD6D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137D7-3F45-A058-6D97-9A56F9A6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64E1E-0608-D6DF-60D3-3EC7375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8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B906D3-8571-69E8-3F30-1EC32A3E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577B1A-FC5C-D1FE-C420-22D7E47B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E2371-839A-763F-3AE3-B15D10102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35EB-145B-CD42-A04A-9E8C00DA90EB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82F3-1C9F-3197-BF5E-D7646D3B1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033D3-8BD4-741F-25C3-E0CA6E6CE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8703-0416-974C-A9BD-C48B85E960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737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5B0795B-185B-8771-0FEA-CF54FA34D80E}"/>
              </a:ext>
            </a:extLst>
          </p:cNvPr>
          <p:cNvSpPr txBox="1"/>
          <p:nvPr/>
        </p:nvSpPr>
        <p:spPr>
          <a:xfrm>
            <a:off x="647271" y="1633591"/>
            <a:ext cx="6924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bool inside1 = false; //P1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不在其临界区内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bool inside2 = false; //P2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不在其临界区内</a:t>
            </a: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/*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cobegin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和</a:t>
            </a:r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表示括号中的进程是一组并发进程*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/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P1(){                   	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	inside1 = true;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①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	while(inside2);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等待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②</a:t>
            </a:r>
            <a:endParaRPr kumimoji="1" lang="zh-CN" altLang="en-US" dirty="0">
              <a:solidFill>
                <a:schemeClr val="accent1"/>
              </a:solidFill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inside1 = false;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</a:p>
          <a:p>
            <a:r>
              <a:rPr kumimoji="1"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coend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303A80-E30F-7542-80A9-83D387AC0338}"/>
              </a:ext>
            </a:extLst>
          </p:cNvPr>
          <p:cNvSpPr txBox="1"/>
          <p:nvPr/>
        </p:nvSpPr>
        <p:spPr>
          <a:xfrm>
            <a:off x="4959850" y="2445246"/>
            <a:ext cx="60977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process P2(){                   	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2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= true;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③</a:t>
            </a:r>
            <a:endParaRPr kumimoji="1" lang="en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while(inside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1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); //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等待 </a:t>
            </a:r>
            <a:r>
              <a:rPr kumimoji="1" lang="en" altLang="zh-CN" dirty="0">
                <a:solidFill>
                  <a:schemeClr val="accent1"/>
                </a:solidFill>
                <a:latin typeface="CMU Typewriter Text" panose="02000609000000000000" pitchFamily="49" charset="0"/>
                <a:ea typeface="楷体" panose="02010609060101010101" pitchFamily="49" charset="-122"/>
              </a:rPr>
              <a:t>④</a:t>
            </a:r>
            <a:endParaRPr kumimoji="1" lang="zh-CN" altLang="en-US" dirty="0">
              <a:solidFill>
                <a:schemeClr val="accent1"/>
              </a:solidFill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{</a:t>
            </a:r>
            <a:r>
              <a:rPr kumimoji="1"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临界区</a:t>
            </a:r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};</a:t>
            </a:r>
          </a:p>
          <a:p>
            <a:r>
              <a:rPr kumimoji="1"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inside2 = false;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D142E31-6D15-7855-7A7A-3218E94AA37F}"/>
              </a:ext>
            </a:extLst>
          </p:cNvPr>
          <p:cNvCxnSpPr/>
          <p:nvPr/>
        </p:nvCxnSpPr>
        <p:spPr>
          <a:xfrm>
            <a:off x="4795464" y="2493410"/>
            <a:ext cx="0" cy="16579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A8F30A0-9807-1519-04E5-6CBB00ADBDA4}"/>
              </a:ext>
            </a:extLst>
          </p:cNvPr>
          <p:cNvSpPr txBox="1"/>
          <p:nvPr/>
        </p:nvSpPr>
        <p:spPr>
          <a:xfrm>
            <a:off x="647271" y="4495913"/>
            <a:ext cx="8198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如果并发执行轨迹是 ①③②④，则两个进程都被阻塞，均不能进入临界区 </a:t>
            </a:r>
          </a:p>
        </p:txBody>
      </p:sp>
    </p:spTree>
    <p:extLst>
      <p:ext uri="{BB962C8B-B14F-4D97-AF65-F5344CB8AC3E}">
        <p14:creationId xmlns:p14="http://schemas.microsoft.com/office/powerpoint/2010/main" val="224838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126</Words>
  <Application>Microsoft Macintosh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6</cp:revision>
  <dcterms:created xsi:type="dcterms:W3CDTF">2022-08-17T08:58:16Z</dcterms:created>
  <dcterms:modified xsi:type="dcterms:W3CDTF">2022-08-17T12:06:38Z</dcterms:modified>
</cp:coreProperties>
</file>