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C8040-2F4B-D80B-5FA4-03FF722B3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8E255-2AB6-3A09-E8E7-5FE3FE6DE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CD3DE-4A98-D023-897B-79E22E23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30209-FB23-8BE6-39FA-FA2D028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A02BF-944E-8AA2-C67D-5DDE51EC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81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64DAB-1314-0EF7-8804-0359C7B3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92ACD3-938B-A3D4-9BA1-B97F606A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17337-B8EF-EB6F-283A-6227A231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EBF7C-1213-BF38-F4D8-AB48D080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0E50-4441-B6A4-BC82-774C61E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19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11F3A6-76F8-BEED-98D4-073049FDC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8264F2-F7A9-140D-AB3E-204A26311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83E25-16B5-E039-C72F-2C996B35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E6836-EC72-B741-5736-B2722126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8FE0C-0135-DFF1-8151-6718FA93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89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6D401-1A60-793E-51F5-337DBA9D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AAEC8-589A-AC7A-68EB-A97B4A96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7AE30-D12F-1D73-1ADA-897F6693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5940C-02BC-DA19-B5C6-42C87B3D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44E76-3C20-391A-6B2C-F0CD8727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0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0DA7-7357-1263-0387-BF69B7E7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8B6AD-1862-58E3-CEFF-F136CF3F1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49436-2EA4-6013-697D-429C86C5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FDF10-292A-EFFA-6617-EDE908DC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A5096-0407-07A3-986B-970E2E7C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52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EFAF2-53D5-8972-133E-C2E42E66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20BBC-CB43-C54D-1299-591A14574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966F7-4AD5-94BE-508D-80FF74A9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AD2F7-7E7E-6DFC-6B88-1E619548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FC975-DEEA-38FA-E6D7-EE590D2A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BCCE9-3047-1CEB-04F3-DAF6B992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2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B408D-A51B-2831-51CD-9F864E0C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2828A-E761-F5DC-E2E7-6BDA64ED1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1D805F-7C6A-8E60-9C10-0B19CF707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D3D993-2C44-6429-7771-DF5D5C0A2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A29304-7416-87CC-0FDE-ED0B92020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52B43F-DE04-5B5A-FC4D-34420580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A8B7B5-BCF1-923B-5449-0193A21E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7A4E00-455E-DB0F-10CD-B9936450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DA48-D2EC-ACB2-0243-313762BA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5DEA2C-00F0-29DA-FB12-D0B23DBA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ABC265-602A-26FD-8D24-B185C363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45DDE1-1FFD-6418-0CF7-7EA2AF10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3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5A73E-9918-2024-55CF-B5548205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E354CE-3344-59CE-C542-803685CE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41883-2141-ADDF-60F3-1CE8A8FB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58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BB458-787C-358E-A665-EA1300B6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A9C5B-861E-FA40-A43B-56FF5A88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9B936-4242-199E-600B-B2F905F6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928E1-EC92-A8DF-4633-3B46D538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0D77E-AED9-808D-BDFF-63866FA9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77E9B-B416-1787-188C-4D0207F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5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F613-C932-3AC3-7001-21B95752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F056E-C2AC-2F63-814A-DFCDE94FF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FD2DF-D4CC-873F-F174-4166E879C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BDB3E-B147-6DC7-884C-3EE9584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28B-7936-A049-A066-AE61897AD890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CA45F-A604-7269-E1CE-014207B4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39F08-850F-16ED-15CA-3A2C028D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7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18BBEA-1285-6DD8-9851-88E5E54A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2FE-45D5-CAA5-7FD3-B3E0C73A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33B62-ED3C-2D82-B4CD-0389C6CAD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128B-7936-A049-A066-AE61897AD890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9AA5E-11E7-6880-7BAB-553C313E6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1A75-CC9F-F2F8-BF63-547B7998E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6681-938F-E245-BD20-5289EAFD5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0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C74D39C-87F9-149A-72CA-B97E592E9E47}"/>
              </a:ext>
            </a:extLst>
          </p:cNvPr>
          <p:cNvGrpSpPr/>
          <p:nvPr/>
        </p:nvGrpSpPr>
        <p:grpSpPr>
          <a:xfrm>
            <a:off x="4911046" y="1253447"/>
            <a:ext cx="1767155" cy="990832"/>
            <a:chOff x="4869951" y="657546"/>
            <a:chExt cx="1767155" cy="99083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95E74F6-2F0B-7696-FE63-D7447626B203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972CF64-C91E-D87A-A770-77C7FBBD2229}"/>
                </a:ext>
              </a:extLst>
            </p:cNvPr>
            <p:cNvSpPr txBox="1"/>
            <p:nvPr/>
          </p:nvSpPr>
          <p:spPr>
            <a:xfrm>
              <a:off x="5008652" y="952907"/>
              <a:ext cx="148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运行态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4BD064-4F8F-F0AA-0F08-F24A41F61C0B}"/>
              </a:ext>
            </a:extLst>
          </p:cNvPr>
          <p:cNvGrpSpPr/>
          <p:nvPr/>
        </p:nvGrpSpPr>
        <p:grpSpPr>
          <a:xfrm>
            <a:off x="2393876" y="3791163"/>
            <a:ext cx="1767155" cy="990832"/>
            <a:chOff x="4869951" y="657546"/>
            <a:chExt cx="1767155" cy="99083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40A9D8B-1257-15A3-DCA5-025BAAFA5494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1AAAF15-224F-2833-AAD8-E8952F165BD3}"/>
                </a:ext>
              </a:extLst>
            </p:cNvPr>
            <p:cNvSpPr txBox="1"/>
            <p:nvPr/>
          </p:nvSpPr>
          <p:spPr>
            <a:xfrm>
              <a:off x="5008652" y="952907"/>
              <a:ext cx="148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就绪态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78161-AF65-7306-7D53-8A707F3E45DE}"/>
              </a:ext>
            </a:extLst>
          </p:cNvPr>
          <p:cNvGrpSpPr/>
          <p:nvPr/>
        </p:nvGrpSpPr>
        <p:grpSpPr>
          <a:xfrm>
            <a:off x="7448762" y="3791163"/>
            <a:ext cx="1767155" cy="990832"/>
            <a:chOff x="4869951" y="657546"/>
            <a:chExt cx="1767155" cy="99083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0B9DA3E-3D1A-C7E3-81D3-E2B0F762DC4B}"/>
                </a:ext>
              </a:extLst>
            </p:cNvPr>
            <p:cNvSpPr/>
            <p:nvPr/>
          </p:nvSpPr>
          <p:spPr>
            <a:xfrm>
              <a:off x="4869951" y="657546"/>
              <a:ext cx="1767155" cy="9908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65A38B9-46EC-2BEE-C573-E279C5CA266A}"/>
                </a:ext>
              </a:extLst>
            </p:cNvPr>
            <p:cNvSpPr txBox="1"/>
            <p:nvPr/>
          </p:nvSpPr>
          <p:spPr>
            <a:xfrm>
              <a:off x="5008652" y="799019"/>
              <a:ext cx="1489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等待态</a:t>
              </a:r>
              <a:r>
                <a:rPr kumimoji="1" lang="en-US" altLang="zh-CN" sz="2000" dirty="0"/>
                <a:t>/</a:t>
              </a:r>
            </a:p>
            <a:p>
              <a:pPr algn="ctr"/>
              <a:r>
                <a:rPr kumimoji="1" lang="zh-CN" altLang="en-US" sz="2000" dirty="0"/>
                <a:t>阻塞态</a:t>
              </a:r>
            </a:p>
          </p:txBody>
        </p:sp>
      </p:grp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7E92DE6-4E06-00F1-B1CE-D1F0A91E83E9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277454" y="1748863"/>
            <a:ext cx="1633592" cy="2042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B76E63F-C56D-6C31-B674-AD5FBF2E5765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750066" y="2099175"/>
            <a:ext cx="1419774" cy="1774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9CD6729-C29C-A40F-2D1A-143783CC965A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419407" y="2099175"/>
            <a:ext cx="1288149" cy="1837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747676B-8028-E4EF-EC4C-672EB68CE498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>
            <a:off x="4161031" y="4286579"/>
            <a:ext cx="32877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EE6A772-9EA6-A496-2FA4-CC97805000FE}"/>
              </a:ext>
            </a:extLst>
          </p:cNvPr>
          <p:cNvSpPr txBox="1"/>
          <p:nvPr/>
        </p:nvSpPr>
        <p:spPr>
          <a:xfrm>
            <a:off x="7104237" y="258205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申请资源不可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得，等待信号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067EFF3-D704-C132-0CF7-38D19A0527F5}"/>
              </a:ext>
            </a:extLst>
          </p:cNvPr>
          <p:cNvSpPr txBox="1"/>
          <p:nvPr/>
        </p:nvSpPr>
        <p:spPr>
          <a:xfrm>
            <a:off x="4911046" y="38733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释放资源（信号）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EDE7277-9CA4-C1C4-285B-90DFE82B7F69}"/>
              </a:ext>
            </a:extLst>
          </p:cNvPr>
          <p:cNvSpPr txBox="1"/>
          <p:nvPr/>
        </p:nvSpPr>
        <p:spPr>
          <a:xfrm>
            <a:off x="3308704" y="25603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选中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3FFEEC-A8BA-C264-2394-00AD96592C30}"/>
              </a:ext>
            </a:extLst>
          </p:cNvPr>
          <p:cNvSpPr txBox="1"/>
          <p:nvPr/>
        </p:nvSpPr>
        <p:spPr>
          <a:xfrm>
            <a:off x="4704792" y="25853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落选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32568A-441A-2F4B-3031-55945F30D28C}"/>
              </a:ext>
            </a:extLst>
          </p:cNvPr>
          <p:cNvSpPr txBox="1"/>
          <p:nvPr/>
        </p:nvSpPr>
        <p:spPr>
          <a:xfrm>
            <a:off x="6238124" y="3307955"/>
            <a:ext cx="128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P(s)</a:t>
            </a:r>
            <a:r>
              <a:rPr kumimoji="1" lang="zh-CN" altLang="en-US" dirty="0"/>
              <a:t>操作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011DC6-EE4A-FAA7-FD84-E63848D8EE05}"/>
              </a:ext>
            </a:extLst>
          </p:cNvPr>
          <p:cNvSpPr txBox="1"/>
          <p:nvPr/>
        </p:nvSpPr>
        <p:spPr>
          <a:xfrm>
            <a:off x="5251350" y="4301968"/>
            <a:ext cx="128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V(s)</a:t>
            </a:r>
            <a:r>
              <a:rPr kumimoji="1" lang="zh-CN" altLang="en-US" dirty="0"/>
              <a:t>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EF424-71A0-7476-6084-6B5D080F1BC0}"/>
              </a:ext>
            </a:extLst>
          </p:cNvPr>
          <p:cNvSpPr txBox="1"/>
          <p:nvPr/>
        </p:nvSpPr>
        <p:spPr>
          <a:xfrm>
            <a:off x="6882198" y="657547"/>
            <a:ext cx="363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正在获得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时间的状态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2EA2ED-FAA4-0EDD-66E4-4DC0EDDD8305}"/>
              </a:ext>
            </a:extLst>
          </p:cNvPr>
          <p:cNvSpPr txBox="1"/>
          <p:nvPr/>
        </p:nvSpPr>
        <p:spPr>
          <a:xfrm>
            <a:off x="185787" y="2258488"/>
            <a:ext cx="2762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CPU</a:t>
            </a:r>
            <a:r>
              <a:rPr kumimoji="1" lang="zh-CN" altLang="en-US" dirty="0"/>
              <a:t>调度</a:t>
            </a:r>
            <a:r>
              <a:rPr kumimoji="1" lang="en-US" altLang="zh-CN" dirty="0"/>
              <a:t>: </a:t>
            </a:r>
            <a:r>
              <a:rPr kumimoji="1" lang="zh-CN" altLang="en-US" dirty="0"/>
              <a:t>会依据某种调度算法从就绪队列挑选某个进程获得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时间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BE61EB-4642-9A2A-8EB6-15D029E5B7DD}"/>
              </a:ext>
            </a:extLst>
          </p:cNvPr>
          <p:cNvSpPr txBox="1"/>
          <p:nvPr/>
        </p:nvSpPr>
        <p:spPr>
          <a:xfrm>
            <a:off x="185787" y="5320323"/>
            <a:ext cx="326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有机会获得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调度的状态，后续指令暂时有机会获得执行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182636C-85BA-582F-96CD-452E47EB737E}"/>
              </a:ext>
            </a:extLst>
          </p:cNvPr>
          <p:cNvSpPr txBox="1"/>
          <p:nvPr/>
        </p:nvSpPr>
        <p:spPr>
          <a:xfrm>
            <a:off x="9215917" y="4841869"/>
            <a:ext cx="259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暂时被剥夺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调度的状态，即进入等待态，后续指令暂时没有机会获得执行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F5FE359-89C8-8EB2-D4F6-72482000F8B5}"/>
              </a:ext>
            </a:extLst>
          </p:cNvPr>
          <p:cNvCxnSpPr>
            <a:cxnSpLocks/>
            <a:stCxn id="4" idx="7"/>
            <a:endCxn id="3" idx="1"/>
          </p:cNvCxnSpPr>
          <p:nvPr/>
        </p:nvCxnSpPr>
        <p:spPr>
          <a:xfrm flipV="1">
            <a:off x="6419407" y="842213"/>
            <a:ext cx="462791" cy="556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4D4B52D-22FF-E5AA-FDBE-2558BF718B51}"/>
              </a:ext>
            </a:extLst>
          </p:cNvPr>
          <p:cNvCxnSpPr>
            <a:cxnSpLocks/>
            <a:stCxn id="11" idx="6"/>
            <a:endCxn id="28" idx="0"/>
          </p:cNvCxnSpPr>
          <p:nvPr/>
        </p:nvCxnSpPr>
        <p:spPr>
          <a:xfrm>
            <a:off x="9215917" y="4286579"/>
            <a:ext cx="1298826" cy="555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D392182-8D58-80EC-BC2B-C45B6592C238}"/>
              </a:ext>
            </a:extLst>
          </p:cNvPr>
          <p:cNvCxnSpPr>
            <a:stCxn id="8" idx="3"/>
            <a:endCxn id="27" idx="0"/>
          </p:cNvCxnSpPr>
          <p:nvPr/>
        </p:nvCxnSpPr>
        <p:spPr>
          <a:xfrm flipH="1">
            <a:off x="1818952" y="4636891"/>
            <a:ext cx="833718" cy="683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1166D4B-FC3B-D9AB-1362-949F05254396}"/>
              </a:ext>
            </a:extLst>
          </p:cNvPr>
          <p:cNvCxnSpPr/>
          <p:nvPr/>
        </p:nvCxnSpPr>
        <p:spPr>
          <a:xfrm flipV="1">
            <a:off x="965771" y="3228381"/>
            <a:ext cx="0" cy="2175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7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91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CMU Typewriter Text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2022-07-31T07:37:07Z</dcterms:created>
  <dcterms:modified xsi:type="dcterms:W3CDTF">2022-08-28T02:12:12Z</dcterms:modified>
</cp:coreProperties>
</file>