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4DB22-F440-99A4-8A93-381945911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755B7-D5C9-70B7-DD62-0B72A80F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1DD89-F758-E991-95E9-BC897CC5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B8603-9EA8-9D8F-11ED-608A804F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73E53-6825-0BD0-9F40-B8976E0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7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4E564-3961-5AE4-5C0B-1F74E31D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4BD5B-3441-C67D-2DF6-3C970183E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4004E-C9A6-F587-F267-585BF298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F751F-18B2-99CE-CA48-1978A390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4060-B9A2-A753-B131-F387281E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89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84362-8820-063B-CF2D-EE31B998F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8D3A8-3C34-617A-D25F-43B37878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733E0-654B-7919-7E8D-EC3330C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DF46D-9C46-ECC5-8FBC-8DB8814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9C86-C0A2-4E2E-40E7-FC485C18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0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ACB72-E5E4-B8DD-2F49-81A4DD7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1C402-EF95-006F-6369-EF923C4B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5E6E7-74F5-F139-8D7A-9671A6A0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9624B-41A8-C732-5029-5A04C96A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78B5B-40C3-5636-C2C9-462EE1A5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E1B2-A146-A720-3642-9F218B40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3DCC1-702E-A23F-8A7D-5D60777F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6ECEB-A156-37DC-BAC6-CBDD94DA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97AFE-37D7-95F1-BFB1-A5241813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CF0A1-EE58-338F-AB62-C4AE35F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44D7-062F-E0B2-8D59-8AD140F5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2690E-7AD4-927A-6D49-604B531A4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13113-F81C-AD4F-5DB6-52A8A110B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ADDD1-9285-E9D3-B2F2-8B1C356D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09A5-6AD4-9323-93F8-5490EB03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2A08F-92FD-1DB0-7642-3A5E611E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3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967A-853D-7C97-FD29-D4DFEB2D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6974B-39B1-81CB-A6F8-93A47DA1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E2C41-303D-A586-97EB-9BCEC1FE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4A34D-D3B7-ED1C-5376-8AC525D3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411B1-5B58-BF4E-7AFE-47EA5934F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A9EB4-FFA4-3A41-78F8-867D482B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B8178-D0B5-F5AC-8301-71B30F5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15EC7-55FC-0654-3113-15FF8F4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9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5154-4D4D-34E7-0000-1209F741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76122-2291-D9DD-FF41-3D92EE08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31A15-8AAC-2C01-A4A8-FF1258B6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2CBFA-617F-4334-3069-63C91E1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3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E2D54-508E-6441-09E8-636DD54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4E96D-2F1C-096A-F7DA-DA0BFB5C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7E423-E92E-F151-44B9-84D3A81F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1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EEE6-B48E-551F-C4FC-A3D7DB48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16380-5FE3-37F8-9BEF-2B1F4098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A0F03-2D22-54FE-1FD6-89E078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99F8D-97CC-5689-B005-146EAB2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7159-68C7-90B1-FEFF-3C604C74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D6568-4CC2-7F0D-F359-18F004E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C861E-CFFD-2B02-C43F-70C854B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452C3-BBA1-AEB0-6DF8-A16903B7E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07F7A-9C90-428B-E02B-21BD9AB1B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1D3B0-0860-F7FD-D6C0-FEE1CCC0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DC668-B565-F58E-C29E-D256A50A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E8B76-89EA-B7E9-7A4E-307BC86B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2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ED5C1-B3A9-7AF9-FAA2-C3745CCC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0E98-FC39-D60E-6E97-7064C543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689E4-E958-AF8E-2FED-6FAC1894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4A12-4448-BA4F-931F-CF34EF923D5F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3549B-65F6-CFD0-9EC6-D79A5A58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90BA0-1AD2-A1DE-E8D7-5C4EE679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4B19-8853-ED42-B380-261719AD8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2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66DD51-61FD-19DA-2BC0-CB916191FF16}"/>
              </a:ext>
            </a:extLst>
          </p:cNvPr>
          <p:cNvSpPr/>
          <p:nvPr/>
        </p:nvSpPr>
        <p:spPr>
          <a:xfrm>
            <a:off x="779983" y="390416"/>
            <a:ext cx="421240" cy="5342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07343D5-7161-B1B7-C737-61694C9CE15C}"/>
              </a:ext>
            </a:extLst>
          </p:cNvPr>
          <p:cNvCxnSpPr>
            <a:cxnSpLocks/>
          </p:cNvCxnSpPr>
          <p:nvPr/>
        </p:nvCxnSpPr>
        <p:spPr>
          <a:xfrm flipV="1">
            <a:off x="678094" y="1304816"/>
            <a:ext cx="226306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3AD8CC-AC3C-12C6-60AA-EAC7E9EF4871}"/>
              </a:ext>
            </a:extLst>
          </p:cNvPr>
          <p:cNvGrpSpPr/>
          <p:nvPr/>
        </p:nvGrpSpPr>
        <p:grpSpPr>
          <a:xfrm>
            <a:off x="3121634" y="1037688"/>
            <a:ext cx="3369920" cy="534257"/>
            <a:chOff x="3357940" y="1592493"/>
            <a:chExt cx="3369920" cy="53425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511B21-B63E-89F6-A6E4-4679D2A8F7FB}"/>
                </a:ext>
              </a:extLst>
            </p:cNvPr>
            <p:cNvSpPr/>
            <p:nvPr/>
          </p:nvSpPr>
          <p:spPr>
            <a:xfrm>
              <a:off x="588538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068067-68D2-C57E-FFB0-29B00326DB91}"/>
                </a:ext>
              </a:extLst>
            </p:cNvPr>
            <p:cNvSpPr/>
            <p:nvPr/>
          </p:nvSpPr>
          <p:spPr>
            <a:xfrm>
              <a:off x="630662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634D38-7F0E-D8DE-6382-9D273D4F6D9C}"/>
                </a:ext>
              </a:extLst>
            </p:cNvPr>
            <p:cNvSpPr/>
            <p:nvPr/>
          </p:nvSpPr>
          <p:spPr>
            <a:xfrm>
              <a:off x="546414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36DCC4-017E-8D85-592F-839C299998F1}"/>
                </a:ext>
              </a:extLst>
            </p:cNvPr>
            <p:cNvSpPr/>
            <p:nvPr/>
          </p:nvSpPr>
          <p:spPr>
            <a:xfrm>
              <a:off x="504290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F3740AA-209C-4853-6E4D-B79056183B01}"/>
                </a:ext>
              </a:extLst>
            </p:cNvPr>
            <p:cNvSpPr/>
            <p:nvPr/>
          </p:nvSpPr>
          <p:spPr>
            <a:xfrm>
              <a:off x="462166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2AEF39-A181-FE41-59AB-F7627561E10C}"/>
                </a:ext>
              </a:extLst>
            </p:cNvPr>
            <p:cNvSpPr/>
            <p:nvPr/>
          </p:nvSpPr>
          <p:spPr>
            <a:xfrm>
              <a:off x="420042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B3AA0F-794A-DC96-0B4D-3008962F06EA}"/>
                </a:ext>
              </a:extLst>
            </p:cNvPr>
            <p:cNvSpPr/>
            <p:nvPr/>
          </p:nvSpPr>
          <p:spPr>
            <a:xfrm>
              <a:off x="377918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B5D0C983-4CED-6A2A-C7B5-263A892A6208}"/>
                </a:ext>
              </a:extLst>
            </p:cNvPr>
            <p:cNvCxnSpPr/>
            <p:nvPr/>
          </p:nvCxnSpPr>
          <p:spPr>
            <a:xfrm>
              <a:off x="3357940" y="1592493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28FA338-9B35-BBA9-F738-08151FD7A50D}"/>
                </a:ext>
              </a:extLst>
            </p:cNvPr>
            <p:cNvCxnSpPr/>
            <p:nvPr/>
          </p:nvCxnSpPr>
          <p:spPr>
            <a:xfrm>
              <a:off x="3357940" y="2124905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20906D-42AD-8077-BB8A-43271EBDB066}"/>
              </a:ext>
            </a:extLst>
          </p:cNvPr>
          <p:cNvGrpSpPr/>
          <p:nvPr/>
        </p:nvGrpSpPr>
        <p:grpSpPr>
          <a:xfrm flipH="1">
            <a:off x="3129597" y="2699215"/>
            <a:ext cx="3369920" cy="534257"/>
            <a:chOff x="3357940" y="1592493"/>
            <a:chExt cx="3369920" cy="53425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9D0325C-5B64-82B3-0FF0-C8E29253E8AF}"/>
                </a:ext>
              </a:extLst>
            </p:cNvPr>
            <p:cNvSpPr/>
            <p:nvPr/>
          </p:nvSpPr>
          <p:spPr>
            <a:xfrm>
              <a:off x="588538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50E342-B5FD-D685-BFA3-3C1D8F7BD77D}"/>
                </a:ext>
              </a:extLst>
            </p:cNvPr>
            <p:cNvSpPr/>
            <p:nvPr/>
          </p:nvSpPr>
          <p:spPr>
            <a:xfrm>
              <a:off x="630662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8B16E-0BE9-491B-CBEC-BCA9A091E47E}"/>
                </a:ext>
              </a:extLst>
            </p:cNvPr>
            <p:cNvSpPr/>
            <p:nvPr/>
          </p:nvSpPr>
          <p:spPr>
            <a:xfrm>
              <a:off x="546414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E3D8442-FFF2-1C9D-3C46-63DB7A89A623}"/>
                </a:ext>
              </a:extLst>
            </p:cNvPr>
            <p:cNvSpPr/>
            <p:nvPr/>
          </p:nvSpPr>
          <p:spPr>
            <a:xfrm>
              <a:off x="504290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D52CB31-0D67-D953-3612-9387C2DA685D}"/>
                </a:ext>
              </a:extLst>
            </p:cNvPr>
            <p:cNvSpPr/>
            <p:nvPr/>
          </p:nvSpPr>
          <p:spPr>
            <a:xfrm>
              <a:off x="462166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425647-9466-2CA6-DEB9-28E4ED68607C}"/>
                </a:ext>
              </a:extLst>
            </p:cNvPr>
            <p:cNvSpPr/>
            <p:nvPr/>
          </p:nvSpPr>
          <p:spPr>
            <a:xfrm>
              <a:off x="420042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34CF849-BEEB-7B98-6125-2DFEEC349DAF}"/>
                </a:ext>
              </a:extLst>
            </p:cNvPr>
            <p:cNvSpPr/>
            <p:nvPr/>
          </p:nvSpPr>
          <p:spPr>
            <a:xfrm>
              <a:off x="377918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3CD8F5C-5A9B-2BA0-21B1-0A75031EA6AE}"/>
                </a:ext>
              </a:extLst>
            </p:cNvPr>
            <p:cNvCxnSpPr/>
            <p:nvPr/>
          </p:nvCxnSpPr>
          <p:spPr>
            <a:xfrm>
              <a:off x="3357940" y="1592493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2CD1F420-175C-8162-1363-A94FB6A5B531}"/>
                </a:ext>
              </a:extLst>
            </p:cNvPr>
            <p:cNvCxnSpPr/>
            <p:nvPr/>
          </p:nvCxnSpPr>
          <p:spPr>
            <a:xfrm>
              <a:off x="3357940" y="2124905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EF2FF01-37A9-670A-4BD8-9A3B4C982324}"/>
              </a:ext>
            </a:extLst>
          </p:cNvPr>
          <p:cNvSpPr txBox="1"/>
          <p:nvPr/>
        </p:nvSpPr>
        <p:spPr>
          <a:xfrm>
            <a:off x="1400473" y="914929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提交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0287088-DC59-DBED-9C97-360C34E9177F}"/>
              </a:ext>
            </a:extLst>
          </p:cNvPr>
          <p:cNvCxnSpPr>
            <a:cxnSpLocks/>
          </p:cNvCxnSpPr>
          <p:nvPr/>
        </p:nvCxnSpPr>
        <p:spPr>
          <a:xfrm>
            <a:off x="6506494" y="1314893"/>
            <a:ext cx="1906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434C605-EFD2-52C7-36DE-3ADCB99EDA91}"/>
              </a:ext>
            </a:extLst>
          </p:cNvPr>
          <p:cNvSpPr txBox="1"/>
          <p:nvPr/>
        </p:nvSpPr>
        <p:spPr>
          <a:xfrm>
            <a:off x="7144243" y="948704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指派</a:t>
            </a: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1BC33635-3372-1593-9FBA-DC35B3A127B1}"/>
              </a:ext>
            </a:extLst>
          </p:cNvPr>
          <p:cNvSpPr/>
          <p:nvPr/>
        </p:nvSpPr>
        <p:spPr>
          <a:xfrm>
            <a:off x="8412819" y="832200"/>
            <a:ext cx="998307" cy="892372"/>
          </a:xfrm>
          <a:prstGeom prst="cub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F5B8F3-3A19-2D59-B524-6317117672D5}"/>
              </a:ext>
            </a:extLst>
          </p:cNvPr>
          <p:cNvSpPr txBox="1"/>
          <p:nvPr/>
        </p:nvSpPr>
        <p:spPr>
          <a:xfrm>
            <a:off x="8365727" y="1200222"/>
            <a:ext cx="9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21AAFE-163A-6DA2-85D5-84F055C1949A}"/>
              </a:ext>
            </a:extLst>
          </p:cNvPr>
          <p:cNvSpPr/>
          <p:nvPr/>
        </p:nvSpPr>
        <p:spPr>
          <a:xfrm>
            <a:off x="8701352" y="123288"/>
            <a:ext cx="421240" cy="5342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433A6A8-37F4-1280-59CD-80579889CEBD}"/>
              </a:ext>
            </a:extLst>
          </p:cNvPr>
          <p:cNvCxnSpPr>
            <a:cxnSpLocks/>
          </p:cNvCxnSpPr>
          <p:nvPr/>
        </p:nvCxnSpPr>
        <p:spPr>
          <a:xfrm>
            <a:off x="9411126" y="1081538"/>
            <a:ext cx="2249831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36336-A97D-C55A-9E04-49BF33BF9F6F}"/>
              </a:ext>
            </a:extLst>
          </p:cNvPr>
          <p:cNvSpPr txBox="1"/>
          <p:nvPr/>
        </p:nvSpPr>
        <p:spPr>
          <a:xfrm>
            <a:off x="9676544" y="717714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完成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E501B03-94B4-AE69-B56C-276F017225F7}"/>
              </a:ext>
            </a:extLst>
          </p:cNvPr>
          <p:cNvGrpSpPr/>
          <p:nvPr/>
        </p:nvGrpSpPr>
        <p:grpSpPr>
          <a:xfrm flipH="1">
            <a:off x="3129597" y="4152020"/>
            <a:ext cx="3369920" cy="534257"/>
            <a:chOff x="3357940" y="1592493"/>
            <a:chExt cx="3369920" cy="53425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ABD6197-5FD3-93CA-4E48-8F977F86E8DF}"/>
                </a:ext>
              </a:extLst>
            </p:cNvPr>
            <p:cNvSpPr/>
            <p:nvPr/>
          </p:nvSpPr>
          <p:spPr>
            <a:xfrm>
              <a:off x="588538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F8559DB-90AE-ABC2-1FB1-034F5E7DE08C}"/>
                </a:ext>
              </a:extLst>
            </p:cNvPr>
            <p:cNvSpPr/>
            <p:nvPr/>
          </p:nvSpPr>
          <p:spPr>
            <a:xfrm>
              <a:off x="630662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8ACE34F-DAE6-5755-F931-6D1D1A6AC28C}"/>
                </a:ext>
              </a:extLst>
            </p:cNvPr>
            <p:cNvSpPr/>
            <p:nvPr/>
          </p:nvSpPr>
          <p:spPr>
            <a:xfrm>
              <a:off x="504290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0AF7BD6-7D73-B353-EF7C-3FCED02D311B}"/>
                </a:ext>
              </a:extLst>
            </p:cNvPr>
            <p:cNvSpPr/>
            <p:nvPr/>
          </p:nvSpPr>
          <p:spPr>
            <a:xfrm>
              <a:off x="462166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4F3F0EF-D73D-CFDF-E69C-BA0D0730ED1F}"/>
                </a:ext>
              </a:extLst>
            </p:cNvPr>
            <p:cNvSpPr/>
            <p:nvPr/>
          </p:nvSpPr>
          <p:spPr>
            <a:xfrm>
              <a:off x="420042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238E21C-60E1-D037-593A-957D9F307796}"/>
                </a:ext>
              </a:extLst>
            </p:cNvPr>
            <p:cNvSpPr/>
            <p:nvPr/>
          </p:nvSpPr>
          <p:spPr>
            <a:xfrm>
              <a:off x="377918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51A06539-FA3C-FA3B-D3B7-EDFAD04328C0}"/>
                </a:ext>
              </a:extLst>
            </p:cNvPr>
            <p:cNvCxnSpPr/>
            <p:nvPr/>
          </p:nvCxnSpPr>
          <p:spPr>
            <a:xfrm>
              <a:off x="3357940" y="1592493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826BC586-70C5-9212-4A3E-739E490EA1C7}"/>
                </a:ext>
              </a:extLst>
            </p:cNvPr>
            <p:cNvCxnSpPr/>
            <p:nvPr/>
          </p:nvCxnSpPr>
          <p:spPr>
            <a:xfrm>
              <a:off x="3357940" y="2124905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18E4206-EF73-1C40-CF58-F57920E19306}"/>
              </a:ext>
            </a:extLst>
          </p:cNvPr>
          <p:cNvGrpSpPr/>
          <p:nvPr/>
        </p:nvGrpSpPr>
        <p:grpSpPr>
          <a:xfrm flipH="1">
            <a:off x="3111282" y="6015151"/>
            <a:ext cx="3369920" cy="534257"/>
            <a:chOff x="3357940" y="1592493"/>
            <a:chExt cx="3369920" cy="53425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EABBFF-B0E4-F966-9824-96A285D1CAA6}"/>
                </a:ext>
              </a:extLst>
            </p:cNvPr>
            <p:cNvSpPr/>
            <p:nvPr/>
          </p:nvSpPr>
          <p:spPr>
            <a:xfrm>
              <a:off x="588538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FF00E0F-8791-BE49-1763-967BED7CC14D}"/>
                </a:ext>
              </a:extLst>
            </p:cNvPr>
            <p:cNvSpPr/>
            <p:nvPr/>
          </p:nvSpPr>
          <p:spPr>
            <a:xfrm>
              <a:off x="630662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89AD534-6F6C-7772-563F-D67928EA3F38}"/>
                </a:ext>
              </a:extLst>
            </p:cNvPr>
            <p:cNvSpPr/>
            <p:nvPr/>
          </p:nvSpPr>
          <p:spPr>
            <a:xfrm>
              <a:off x="5464140" y="1592493"/>
              <a:ext cx="421240" cy="534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347210E-A2B9-B254-33FB-653C74E267A1}"/>
                </a:ext>
              </a:extLst>
            </p:cNvPr>
            <p:cNvSpPr/>
            <p:nvPr/>
          </p:nvSpPr>
          <p:spPr>
            <a:xfrm>
              <a:off x="504290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2141F-343E-1FC7-6947-D50015182300}"/>
                </a:ext>
              </a:extLst>
            </p:cNvPr>
            <p:cNvSpPr/>
            <p:nvPr/>
          </p:nvSpPr>
          <p:spPr>
            <a:xfrm>
              <a:off x="462166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0C9CE33-77D5-3536-2DBC-9EE564B98616}"/>
                </a:ext>
              </a:extLst>
            </p:cNvPr>
            <p:cNvSpPr/>
            <p:nvPr/>
          </p:nvSpPr>
          <p:spPr>
            <a:xfrm>
              <a:off x="420042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551BA0-516A-2396-22D7-E45630007466}"/>
                </a:ext>
              </a:extLst>
            </p:cNvPr>
            <p:cNvSpPr/>
            <p:nvPr/>
          </p:nvSpPr>
          <p:spPr>
            <a:xfrm>
              <a:off x="3779180" y="1592493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80FA2C09-28B6-F9DC-6132-E48B98BFE8F4}"/>
                </a:ext>
              </a:extLst>
            </p:cNvPr>
            <p:cNvCxnSpPr/>
            <p:nvPr/>
          </p:nvCxnSpPr>
          <p:spPr>
            <a:xfrm>
              <a:off x="3357940" y="1592493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7AAF8486-4824-4DD0-4F1A-73BA59D6E26B}"/>
                </a:ext>
              </a:extLst>
            </p:cNvPr>
            <p:cNvCxnSpPr/>
            <p:nvPr/>
          </p:nvCxnSpPr>
          <p:spPr>
            <a:xfrm>
              <a:off x="3357940" y="2124905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B97E758-89DC-6C16-FB69-55F12C87FB67}"/>
              </a:ext>
            </a:extLst>
          </p:cNvPr>
          <p:cNvSpPr txBox="1"/>
          <p:nvPr/>
        </p:nvSpPr>
        <p:spPr>
          <a:xfrm>
            <a:off x="4254069" y="4942437"/>
            <a:ext cx="800219" cy="4006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4000" dirty="0"/>
              <a:t>…</a:t>
            </a:r>
            <a:endParaRPr kumimoji="1" lang="zh-CN" altLang="en-US" sz="4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3A2F227-1383-4CDB-6ED9-A9223EFC9305}"/>
              </a:ext>
            </a:extLst>
          </p:cNvPr>
          <p:cNvSpPr/>
          <p:nvPr/>
        </p:nvSpPr>
        <p:spPr>
          <a:xfrm flipH="1">
            <a:off x="3978436" y="4150175"/>
            <a:ext cx="421240" cy="53425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6298F51-1019-AEA0-A685-3278F078DC6C}"/>
              </a:ext>
            </a:extLst>
          </p:cNvPr>
          <p:cNvSpPr/>
          <p:nvPr/>
        </p:nvSpPr>
        <p:spPr>
          <a:xfrm flipH="1">
            <a:off x="4377609" y="6015150"/>
            <a:ext cx="421240" cy="5342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D93966-0691-DA12-496C-EE2A997C9FC0}"/>
              </a:ext>
            </a:extLst>
          </p:cNvPr>
          <p:cNvSpPr txBox="1"/>
          <p:nvPr/>
        </p:nvSpPr>
        <p:spPr>
          <a:xfrm>
            <a:off x="3865053" y="5602980"/>
            <a:ext cx="218411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dirty="0"/>
              <a:t>等待队列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E73FBAC-817F-BBF6-CAC8-26AB656C2FB0}"/>
              </a:ext>
            </a:extLst>
          </p:cNvPr>
          <p:cNvSpPr txBox="1"/>
          <p:nvPr/>
        </p:nvSpPr>
        <p:spPr>
          <a:xfrm>
            <a:off x="3865053" y="3738004"/>
            <a:ext cx="218411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/>
              <a:t>等待队列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08F2A9-F2AA-EAC1-8468-03B357D5EFF1}"/>
              </a:ext>
            </a:extLst>
          </p:cNvPr>
          <p:cNvSpPr txBox="1"/>
          <p:nvPr/>
        </p:nvSpPr>
        <p:spPr>
          <a:xfrm>
            <a:off x="3911886" y="2261192"/>
            <a:ext cx="218411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/>
              <a:t>等待队列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E275DAA-FF62-2A8B-B7D5-6A97E3E331AF}"/>
              </a:ext>
            </a:extLst>
          </p:cNvPr>
          <p:cNvCxnSpPr/>
          <p:nvPr/>
        </p:nvCxnSpPr>
        <p:spPr>
          <a:xfrm>
            <a:off x="9411126" y="1441174"/>
            <a:ext cx="18262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30BC52C-CCF8-7BD1-60F4-95C20DAB898D}"/>
              </a:ext>
            </a:extLst>
          </p:cNvPr>
          <p:cNvCxnSpPr>
            <a:cxnSpLocks/>
          </p:cNvCxnSpPr>
          <p:nvPr/>
        </p:nvCxnSpPr>
        <p:spPr>
          <a:xfrm>
            <a:off x="11237356" y="1434596"/>
            <a:ext cx="0" cy="488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68515268-7986-39FB-68F1-E67BD1CF8919}"/>
              </a:ext>
            </a:extLst>
          </p:cNvPr>
          <p:cNvCxnSpPr>
            <a:cxnSpLocks/>
          </p:cNvCxnSpPr>
          <p:nvPr/>
        </p:nvCxnSpPr>
        <p:spPr>
          <a:xfrm flipH="1">
            <a:off x="6592390" y="6315281"/>
            <a:ext cx="46499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5C710A1-F9DA-C779-507C-298D1F744979}"/>
              </a:ext>
            </a:extLst>
          </p:cNvPr>
          <p:cNvCxnSpPr>
            <a:cxnSpLocks/>
          </p:cNvCxnSpPr>
          <p:nvPr/>
        </p:nvCxnSpPr>
        <p:spPr>
          <a:xfrm flipH="1">
            <a:off x="6587447" y="4420220"/>
            <a:ext cx="46499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03DB4F5-A944-4F7E-7826-9DBEBFF5BCE2}"/>
              </a:ext>
            </a:extLst>
          </p:cNvPr>
          <p:cNvCxnSpPr>
            <a:cxnSpLocks/>
          </p:cNvCxnSpPr>
          <p:nvPr/>
        </p:nvCxnSpPr>
        <p:spPr>
          <a:xfrm flipH="1">
            <a:off x="6587447" y="2949229"/>
            <a:ext cx="46499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EF0A7999-6446-2097-A960-0F0F5E94C02C}"/>
              </a:ext>
            </a:extLst>
          </p:cNvPr>
          <p:cNvCxnSpPr>
            <a:cxnSpLocks/>
          </p:cNvCxnSpPr>
          <p:nvPr/>
        </p:nvCxnSpPr>
        <p:spPr>
          <a:xfrm>
            <a:off x="1394012" y="6321859"/>
            <a:ext cx="16971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CB15D3BA-7756-DD36-ACFD-5A1E92172B40}"/>
              </a:ext>
            </a:extLst>
          </p:cNvPr>
          <p:cNvCxnSpPr>
            <a:cxnSpLocks/>
          </p:cNvCxnSpPr>
          <p:nvPr/>
        </p:nvCxnSpPr>
        <p:spPr>
          <a:xfrm flipV="1">
            <a:off x="1394012" y="1314893"/>
            <a:ext cx="0" cy="5012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6556F58C-2376-49A5-32B3-846396ED2620}"/>
              </a:ext>
            </a:extLst>
          </p:cNvPr>
          <p:cNvCxnSpPr>
            <a:cxnSpLocks/>
          </p:cNvCxnSpPr>
          <p:nvPr/>
        </p:nvCxnSpPr>
        <p:spPr>
          <a:xfrm>
            <a:off x="1394820" y="4417303"/>
            <a:ext cx="169714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75EAED5-7E40-4588-5433-39704E73B965}"/>
              </a:ext>
            </a:extLst>
          </p:cNvPr>
          <p:cNvCxnSpPr>
            <a:cxnSpLocks/>
          </p:cNvCxnSpPr>
          <p:nvPr/>
        </p:nvCxnSpPr>
        <p:spPr>
          <a:xfrm>
            <a:off x="1394012" y="2940186"/>
            <a:ext cx="169714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00D76D2-F1F4-7449-588D-024B210A2FF4}"/>
              </a:ext>
            </a:extLst>
          </p:cNvPr>
          <p:cNvCxnSpPr>
            <a:cxnSpLocks/>
          </p:cNvCxnSpPr>
          <p:nvPr/>
        </p:nvCxnSpPr>
        <p:spPr>
          <a:xfrm flipH="1">
            <a:off x="1406910" y="2195413"/>
            <a:ext cx="9836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BA741C-C5AB-8F8A-BC82-D3E70B5E0B00}"/>
              </a:ext>
            </a:extLst>
          </p:cNvPr>
          <p:cNvSpPr txBox="1"/>
          <p:nvPr/>
        </p:nvSpPr>
        <p:spPr>
          <a:xfrm>
            <a:off x="-4686" y="2742644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被释放</a:t>
            </a:r>
            <a:endParaRPr kumimoji="1"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FDD722-FE64-E324-17F8-F63024F8BAB0}"/>
              </a:ext>
            </a:extLst>
          </p:cNvPr>
          <p:cNvSpPr txBox="1"/>
          <p:nvPr/>
        </p:nvSpPr>
        <p:spPr>
          <a:xfrm>
            <a:off x="8423675" y="4942437"/>
            <a:ext cx="800219" cy="4006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4000" dirty="0"/>
              <a:t>…</a:t>
            </a:r>
            <a:endParaRPr kumimoji="1" lang="zh-CN" altLang="en-US" sz="40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27F2E23-4447-D096-2590-37D73CA67EE5}"/>
              </a:ext>
            </a:extLst>
          </p:cNvPr>
          <p:cNvSpPr txBox="1"/>
          <p:nvPr/>
        </p:nvSpPr>
        <p:spPr>
          <a:xfrm>
            <a:off x="8202657" y="5844439"/>
            <a:ext cx="133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等待信号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E5CCF51-2552-9CEE-F2CE-C0B70AD7A32B}"/>
              </a:ext>
            </a:extLst>
          </p:cNvPr>
          <p:cNvSpPr txBox="1"/>
          <p:nvPr/>
        </p:nvSpPr>
        <p:spPr>
          <a:xfrm>
            <a:off x="8193499" y="3908771"/>
            <a:ext cx="133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等待信号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CE3CF96-85F6-5A85-FCE9-032F199402F9}"/>
              </a:ext>
            </a:extLst>
          </p:cNvPr>
          <p:cNvSpPr txBox="1"/>
          <p:nvPr/>
        </p:nvSpPr>
        <p:spPr>
          <a:xfrm>
            <a:off x="8183137" y="2449550"/>
            <a:ext cx="133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等待信号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5945559-CA84-FCD0-5250-501C2188D55E}"/>
              </a:ext>
            </a:extLst>
          </p:cNvPr>
          <p:cNvSpPr txBox="1"/>
          <p:nvPr/>
        </p:nvSpPr>
        <p:spPr>
          <a:xfrm>
            <a:off x="4300287" y="630829"/>
            <a:ext cx="135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就绪队列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D5475FC-32C6-E748-F763-2C92245E58E1}"/>
              </a:ext>
            </a:extLst>
          </p:cNvPr>
          <p:cNvSpPr txBox="1"/>
          <p:nvPr/>
        </p:nvSpPr>
        <p:spPr>
          <a:xfrm>
            <a:off x="6150167" y="1790033"/>
            <a:ext cx="135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84290CE-D7C0-6EB8-D087-AB1768E99954}"/>
              </a:ext>
            </a:extLst>
          </p:cNvPr>
          <p:cNvSpPr txBox="1"/>
          <p:nvPr/>
        </p:nvSpPr>
        <p:spPr>
          <a:xfrm>
            <a:off x="-16788" y="4242115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被释放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F654475-7310-7D9A-EED7-13A90BB27B6F}"/>
              </a:ext>
            </a:extLst>
          </p:cNvPr>
          <p:cNvSpPr txBox="1"/>
          <p:nvPr/>
        </p:nvSpPr>
        <p:spPr>
          <a:xfrm>
            <a:off x="0" y="6091467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被释放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C36A2-2AC1-1C52-26D6-E6087CBA661A}"/>
              </a:ext>
            </a:extLst>
          </p:cNvPr>
          <p:cNvSpPr txBox="1"/>
          <p:nvPr/>
        </p:nvSpPr>
        <p:spPr>
          <a:xfrm>
            <a:off x="186019" y="3126420"/>
            <a:ext cx="127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V(s)</a:t>
            </a:r>
            <a:r>
              <a:rPr kumimoji="1" lang="zh-CN" altLang="en-US" dirty="0"/>
              <a:t>操作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F606D66-F265-14C3-5CFB-5737B05EF3B0}"/>
              </a:ext>
            </a:extLst>
          </p:cNvPr>
          <p:cNvSpPr txBox="1"/>
          <p:nvPr/>
        </p:nvSpPr>
        <p:spPr>
          <a:xfrm>
            <a:off x="8207830" y="3025288"/>
            <a:ext cx="127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P(s)</a:t>
            </a:r>
            <a:r>
              <a:rPr kumimoji="1" lang="zh-CN" altLang="en-US" dirty="0"/>
              <a:t>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00FBB1-23B1-DCC5-2ABF-EE3ABA65569C}"/>
              </a:ext>
            </a:extLst>
          </p:cNvPr>
          <p:cNvSpPr txBox="1"/>
          <p:nvPr/>
        </p:nvSpPr>
        <p:spPr>
          <a:xfrm>
            <a:off x="5839336" y="4808547"/>
            <a:ext cx="292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不同的进程因为请求不同的资源，将进入不同信号量的等待队列进行管理</a:t>
            </a:r>
          </a:p>
        </p:txBody>
      </p:sp>
    </p:spTree>
    <p:extLst>
      <p:ext uri="{BB962C8B-B14F-4D97-AF65-F5344CB8AC3E}">
        <p14:creationId xmlns:p14="http://schemas.microsoft.com/office/powerpoint/2010/main" val="162237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2022-07-27T12:20:52Z</dcterms:created>
  <dcterms:modified xsi:type="dcterms:W3CDTF">2022-08-28T02:21:59Z</dcterms:modified>
</cp:coreProperties>
</file>