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5" d="100"/>
          <a:sy n="115" d="100"/>
        </p:scale>
        <p:origin x="1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7B417-74AC-AF06-E620-53ED5D580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4A6EB-4792-9CAE-256D-4EF13F7C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7C9B4-1702-9B96-AD3F-A0BF9931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F75CE-2DBF-257D-407D-78A4150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93F83-CEED-1D07-20A2-6111863D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5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1F35-BF1F-1B20-E1A9-0EE49BF3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27651-3E6C-8652-D156-1C85D0B7E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A52C4-493C-0087-FB1C-6F96556C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459BB-8A05-FB5A-7969-BA7DF688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CBF20-A3B0-43EB-A8BA-69462B7B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9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D8830-2884-F122-48BE-2F3A80B8D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AB6E3-AB59-7737-F14B-7585A6C4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DEBE7-BA44-22F5-A535-BE0910EC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F74DE-39C9-7065-90E2-C41BA31A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0C2A4-8BA1-5724-4AE2-4D280457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0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7A23-04F2-CDEC-FE2D-1D9FE5D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1D16-A625-C8C4-BCD2-34A92A62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6755D-24B2-6B2E-C906-B758F11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4AA0-008C-EC7B-22C0-BCE28851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93071-AF2D-174B-9EB0-967E163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1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A13BA-0057-D64D-5E24-09D54457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FE2F8-D3F6-1C3F-2F09-60BE3B9F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EA1C6-C289-5CD1-B7FC-15DB96D0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E9CB2-BDBD-03F0-2443-0971FFB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7C40-FF29-4ED1-24D8-224910DD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1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41EFD-27B9-EEFD-A6A6-AC832273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8FBB5-D3D6-647F-8705-5F9BE43E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72563-B829-50E3-5636-8259C37B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71DF0-1743-6994-AEE5-BB3057BE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5188E-278B-642C-2CE7-88435B1F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109ED-EDDA-8277-F095-55F91601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9A86B-6614-9A25-9BD9-8867140B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ABACA-233E-9B1C-AB68-5CA28C2E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68F6F-A251-6847-825C-C70D097F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03061-28FF-8360-2AD9-2A7EE7F41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D72E2-B328-DCC2-A655-9417E70E8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B859B7-A585-B868-AC07-7885D871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00F068-1AE9-30D8-8F76-9D339B6F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0CBA3-2BA5-0F86-66BE-23DB5DC6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7CFD-FBAC-0327-12B2-E30566B8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5F7EB-ECD4-C846-A64F-4A0A9330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DA48A9-9864-220E-9ED0-6B1D3203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A9120-C583-E9C5-1260-12A7769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7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20519-94CF-F1C5-34E9-F72406E3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9FC85-F40B-E295-D1EC-5DF05AE3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36665-FAFC-41E3-9899-A5DFF35F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45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8ACE5-6184-4927-0882-3EAAB512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1087A-A539-5949-92B1-F345B049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BE7A9-9BC3-05B0-CD67-B8AE4835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F6DED-3224-3D00-1841-F8D23C5F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4ADE6-3A2D-D94F-6460-D17EB738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A3A92-4BE0-5783-21DC-E9F8710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0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8AAF7-1BF2-1227-1910-418F171F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DC659-91E7-752C-2BA0-6119750FF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38A45-ECEC-BA02-022D-F42AB9E7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3F62B-2A3D-F0C1-D7CA-277870C2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32E7E-5A11-3AC9-E3D8-318DD0D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12901-EF79-FCAB-2F05-A365211B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79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2D85D1-FAED-FDE3-454B-1C70107A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49570-71E8-E686-CB04-33E1DBBE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56B52-CEF9-B292-A1FA-C1EEA0EA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11D-3870-D443-89F9-CB25BBB88C0C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2D5E3-8D23-010B-22F9-3D508198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3A8E-EDDD-DB9E-C507-23252BAD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BAFE-F2F1-454C-BF14-A86105CB45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0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A04B1C-53FE-478B-B322-686794D0EE81}"/>
              </a:ext>
            </a:extLst>
          </p:cNvPr>
          <p:cNvSpPr txBox="1"/>
          <p:nvPr/>
        </p:nvSpPr>
        <p:spPr>
          <a:xfrm>
            <a:off x="1756880" y="293283"/>
            <a:ext cx="104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信号量</a:t>
            </a:r>
            <a:r>
              <a:rPr kumimoji="1" lang="en-US" altLang="zh-CN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</a:rPr>
              <a:t>的队列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D1FA7C-66BD-74FF-F54C-9B58FF621B45}"/>
              </a:ext>
            </a:extLst>
          </p:cNvPr>
          <p:cNvSpPr txBox="1"/>
          <p:nvPr/>
        </p:nvSpPr>
        <p:spPr>
          <a:xfrm>
            <a:off x="3565926" y="293283"/>
            <a:ext cx="104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信号量</a:t>
            </a:r>
            <a:r>
              <a:rPr kumimoji="1" lang="en-US" altLang="zh-CN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</a:rPr>
              <a:t>的取值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0C1CB0-B2C2-5B08-0719-BF3D415E2941}"/>
              </a:ext>
            </a:extLst>
          </p:cNvPr>
          <p:cNvSpPr txBox="1"/>
          <p:nvPr/>
        </p:nvSpPr>
        <p:spPr>
          <a:xfrm>
            <a:off x="5715857" y="293283"/>
            <a:ext cx="10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75906-1C0F-4CC7-60BF-4DC6F68BB0E1}"/>
              </a:ext>
            </a:extLst>
          </p:cNvPr>
          <p:cNvSpPr txBox="1"/>
          <p:nvPr/>
        </p:nvSpPr>
        <p:spPr>
          <a:xfrm>
            <a:off x="7409381" y="293283"/>
            <a:ext cx="10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6DE435-68BD-C6ED-3C6E-C90155B4A44B}"/>
              </a:ext>
            </a:extLst>
          </p:cNvPr>
          <p:cNvSpPr txBox="1"/>
          <p:nvPr/>
        </p:nvSpPr>
        <p:spPr>
          <a:xfrm>
            <a:off x="9102905" y="293283"/>
            <a:ext cx="10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进程</a:t>
            </a:r>
            <a:r>
              <a:rPr kumimoji="1" lang="en-US" altLang="zh-CN" dirty="0">
                <a:latin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B1C5E6-199C-A45C-169E-A2C4ACE84F6B}"/>
              </a:ext>
            </a:extLst>
          </p:cNvPr>
          <p:cNvSpPr txBox="1"/>
          <p:nvPr/>
        </p:nvSpPr>
        <p:spPr>
          <a:xfrm>
            <a:off x="3873358" y="1304819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45FB69-A7D9-F70A-2C72-FECDAF2E4BF4}"/>
              </a:ext>
            </a:extLst>
          </p:cNvPr>
          <p:cNvSpPr txBox="1"/>
          <p:nvPr/>
        </p:nvSpPr>
        <p:spPr>
          <a:xfrm>
            <a:off x="3873357" y="2073747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3CF81C-F0A7-2895-9536-054840797B4A}"/>
              </a:ext>
            </a:extLst>
          </p:cNvPr>
          <p:cNvSpPr txBox="1"/>
          <p:nvPr/>
        </p:nvSpPr>
        <p:spPr>
          <a:xfrm>
            <a:off x="3873356" y="3611603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560BD5-F9FF-8584-B820-4BF2DA72EE8B}"/>
              </a:ext>
            </a:extLst>
          </p:cNvPr>
          <p:cNvSpPr txBox="1"/>
          <p:nvPr/>
        </p:nvSpPr>
        <p:spPr>
          <a:xfrm>
            <a:off x="3873357" y="4380531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29DB8C-248A-2FC9-9F60-6AA8BB977451}"/>
              </a:ext>
            </a:extLst>
          </p:cNvPr>
          <p:cNvSpPr txBox="1"/>
          <p:nvPr/>
        </p:nvSpPr>
        <p:spPr>
          <a:xfrm>
            <a:off x="3873356" y="5149459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149D4E-57A3-A011-8B62-9ADF3325E4C0}"/>
              </a:ext>
            </a:extLst>
          </p:cNvPr>
          <p:cNvSpPr txBox="1"/>
          <p:nvPr/>
        </p:nvSpPr>
        <p:spPr>
          <a:xfrm>
            <a:off x="3873356" y="5918386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6F55C1-C844-27CE-35B0-0499958F289E}"/>
              </a:ext>
            </a:extLst>
          </p:cNvPr>
          <p:cNvSpPr txBox="1"/>
          <p:nvPr/>
        </p:nvSpPr>
        <p:spPr>
          <a:xfrm>
            <a:off x="3873355" y="2842675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BC346E-B7F9-BBC9-6E68-55E39395BC36}"/>
              </a:ext>
            </a:extLst>
          </p:cNvPr>
          <p:cNvSpPr/>
          <p:nvPr/>
        </p:nvSpPr>
        <p:spPr>
          <a:xfrm>
            <a:off x="2430082" y="2073747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7E92AB-9407-FE8F-902A-1318D498724F}"/>
              </a:ext>
            </a:extLst>
          </p:cNvPr>
          <p:cNvSpPr txBox="1"/>
          <p:nvPr/>
        </p:nvSpPr>
        <p:spPr>
          <a:xfrm>
            <a:off x="2430082" y="2073747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5039E1-8C8C-BABC-3D1D-32129F14791D}"/>
              </a:ext>
            </a:extLst>
          </p:cNvPr>
          <p:cNvSpPr/>
          <p:nvPr/>
        </p:nvSpPr>
        <p:spPr>
          <a:xfrm>
            <a:off x="2049939" y="2073747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508415-CF09-C82F-A07D-DD70A88FB54B}"/>
              </a:ext>
            </a:extLst>
          </p:cNvPr>
          <p:cNvSpPr txBox="1"/>
          <p:nvPr/>
        </p:nvSpPr>
        <p:spPr>
          <a:xfrm>
            <a:off x="2049939" y="2073747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759EB38-A7F3-3AC6-B343-F897F54D9AC2}"/>
              </a:ext>
            </a:extLst>
          </p:cNvPr>
          <p:cNvCxnSpPr/>
          <p:nvPr/>
        </p:nvCxnSpPr>
        <p:spPr>
          <a:xfrm flipH="1">
            <a:off x="1669796" y="2073747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45B9D14-B0D5-1959-19D8-B3AEE714EC51}"/>
              </a:ext>
            </a:extLst>
          </p:cNvPr>
          <p:cNvCxnSpPr/>
          <p:nvPr/>
        </p:nvCxnSpPr>
        <p:spPr>
          <a:xfrm flipH="1">
            <a:off x="1669796" y="2442559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B55ADC3-AC00-DDCA-3C77-BBACBF6714C1}"/>
              </a:ext>
            </a:extLst>
          </p:cNvPr>
          <p:cNvSpPr/>
          <p:nvPr/>
        </p:nvSpPr>
        <p:spPr>
          <a:xfrm>
            <a:off x="2430082" y="2842675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A41D4A-2296-3074-D6C9-30D1C0C13FC3}"/>
              </a:ext>
            </a:extLst>
          </p:cNvPr>
          <p:cNvSpPr txBox="1"/>
          <p:nvPr/>
        </p:nvSpPr>
        <p:spPr>
          <a:xfrm>
            <a:off x="2430082" y="2842675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55BDABB-F29C-A343-AE59-379C070FAFA5}"/>
              </a:ext>
            </a:extLst>
          </p:cNvPr>
          <p:cNvSpPr/>
          <p:nvPr/>
        </p:nvSpPr>
        <p:spPr>
          <a:xfrm>
            <a:off x="2049939" y="2842675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070E4-4D7B-A5C8-F411-921EDE40786D}"/>
              </a:ext>
            </a:extLst>
          </p:cNvPr>
          <p:cNvSpPr txBox="1"/>
          <p:nvPr/>
        </p:nvSpPr>
        <p:spPr>
          <a:xfrm>
            <a:off x="2049939" y="2842675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AAB7CC2-F297-3308-1B87-10175C678F50}"/>
              </a:ext>
            </a:extLst>
          </p:cNvPr>
          <p:cNvCxnSpPr/>
          <p:nvPr/>
        </p:nvCxnSpPr>
        <p:spPr>
          <a:xfrm flipH="1">
            <a:off x="1669796" y="2842675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141AD3F-004B-3746-0933-AC9B348A984B}"/>
              </a:ext>
            </a:extLst>
          </p:cNvPr>
          <p:cNvCxnSpPr/>
          <p:nvPr/>
        </p:nvCxnSpPr>
        <p:spPr>
          <a:xfrm flipH="1">
            <a:off x="1669796" y="3211487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C9BB4B3-0382-28E5-AADB-6A48BB10CD2A}"/>
              </a:ext>
            </a:extLst>
          </p:cNvPr>
          <p:cNvSpPr/>
          <p:nvPr/>
        </p:nvSpPr>
        <p:spPr>
          <a:xfrm>
            <a:off x="2430082" y="3611603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6DE8E5-E74A-B434-946B-B09244DD3EFD}"/>
              </a:ext>
            </a:extLst>
          </p:cNvPr>
          <p:cNvSpPr txBox="1"/>
          <p:nvPr/>
        </p:nvSpPr>
        <p:spPr>
          <a:xfrm>
            <a:off x="2430082" y="3611603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3DA3E8-44FF-3220-1112-B2CF83C6337A}"/>
              </a:ext>
            </a:extLst>
          </p:cNvPr>
          <p:cNvSpPr/>
          <p:nvPr/>
        </p:nvSpPr>
        <p:spPr>
          <a:xfrm>
            <a:off x="2049939" y="3611603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34D80C-81E6-7E59-2B65-4B8CB83ECF6D}"/>
              </a:ext>
            </a:extLst>
          </p:cNvPr>
          <p:cNvSpPr txBox="1"/>
          <p:nvPr/>
        </p:nvSpPr>
        <p:spPr>
          <a:xfrm>
            <a:off x="2049939" y="3611603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57F760A-F92F-17BD-39C0-35C57D5D53D6}"/>
              </a:ext>
            </a:extLst>
          </p:cNvPr>
          <p:cNvCxnSpPr/>
          <p:nvPr/>
        </p:nvCxnSpPr>
        <p:spPr>
          <a:xfrm flipH="1">
            <a:off x="1669796" y="3611603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C9E3D53F-FB7C-E90D-E74A-4F87D398C4A4}"/>
              </a:ext>
            </a:extLst>
          </p:cNvPr>
          <p:cNvCxnSpPr/>
          <p:nvPr/>
        </p:nvCxnSpPr>
        <p:spPr>
          <a:xfrm flipH="1">
            <a:off x="1669796" y="3980415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15F165-C870-8A8E-6DE6-43CBD64DC106}"/>
              </a:ext>
            </a:extLst>
          </p:cNvPr>
          <p:cNvSpPr/>
          <p:nvPr/>
        </p:nvSpPr>
        <p:spPr>
          <a:xfrm>
            <a:off x="2430082" y="4349227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8BE9DC5-94EC-E2C0-40DF-EA0CB834512F}"/>
              </a:ext>
            </a:extLst>
          </p:cNvPr>
          <p:cNvSpPr txBox="1"/>
          <p:nvPr/>
        </p:nvSpPr>
        <p:spPr>
          <a:xfrm>
            <a:off x="2430082" y="4349227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9A65A-0FFC-E2EE-F589-B89A91F50CF5}"/>
              </a:ext>
            </a:extLst>
          </p:cNvPr>
          <p:cNvSpPr/>
          <p:nvPr/>
        </p:nvSpPr>
        <p:spPr>
          <a:xfrm>
            <a:off x="2049939" y="4349227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4A1EA2-820C-8648-8E34-3A0D3BFDF586}"/>
              </a:ext>
            </a:extLst>
          </p:cNvPr>
          <p:cNvSpPr txBox="1"/>
          <p:nvPr/>
        </p:nvSpPr>
        <p:spPr>
          <a:xfrm>
            <a:off x="2049939" y="4349227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CCB47C3-8328-3F5F-236F-53C75ED59D2D}"/>
              </a:ext>
            </a:extLst>
          </p:cNvPr>
          <p:cNvCxnSpPr/>
          <p:nvPr/>
        </p:nvCxnSpPr>
        <p:spPr>
          <a:xfrm flipH="1">
            <a:off x="1669796" y="4349227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491C505C-BF49-772E-5163-79ADDD19FAF7}"/>
              </a:ext>
            </a:extLst>
          </p:cNvPr>
          <p:cNvCxnSpPr/>
          <p:nvPr/>
        </p:nvCxnSpPr>
        <p:spPr>
          <a:xfrm flipH="1">
            <a:off x="1669796" y="4718039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B30E183-1A7E-9250-30B0-F63A030A544E}"/>
              </a:ext>
            </a:extLst>
          </p:cNvPr>
          <p:cNvSpPr/>
          <p:nvPr/>
        </p:nvSpPr>
        <p:spPr>
          <a:xfrm>
            <a:off x="2430082" y="5149459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3760E0-7898-728C-C154-FAC373265179}"/>
              </a:ext>
            </a:extLst>
          </p:cNvPr>
          <p:cNvSpPr txBox="1"/>
          <p:nvPr/>
        </p:nvSpPr>
        <p:spPr>
          <a:xfrm>
            <a:off x="2430082" y="5149459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95F313-8899-5EF9-2735-8DABDA6E2C15}"/>
              </a:ext>
            </a:extLst>
          </p:cNvPr>
          <p:cNvSpPr/>
          <p:nvPr/>
        </p:nvSpPr>
        <p:spPr>
          <a:xfrm>
            <a:off x="2049939" y="5149459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20041F-B81C-6FA7-3912-D86AC985C195}"/>
              </a:ext>
            </a:extLst>
          </p:cNvPr>
          <p:cNvSpPr txBox="1"/>
          <p:nvPr/>
        </p:nvSpPr>
        <p:spPr>
          <a:xfrm>
            <a:off x="2049939" y="5149459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DE1A16B-D3C4-D754-F41B-CC4A6CC37A23}"/>
              </a:ext>
            </a:extLst>
          </p:cNvPr>
          <p:cNvCxnSpPr/>
          <p:nvPr/>
        </p:nvCxnSpPr>
        <p:spPr>
          <a:xfrm flipH="1">
            <a:off x="1669796" y="5149459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764E02A0-7BE4-AAF2-6ABD-319B5421937D}"/>
              </a:ext>
            </a:extLst>
          </p:cNvPr>
          <p:cNvCxnSpPr/>
          <p:nvPr/>
        </p:nvCxnSpPr>
        <p:spPr>
          <a:xfrm flipH="1">
            <a:off x="1669796" y="5518271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5E679C-01FB-45D3-2AA9-376E32EF5BBB}"/>
              </a:ext>
            </a:extLst>
          </p:cNvPr>
          <p:cNvSpPr/>
          <p:nvPr/>
        </p:nvSpPr>
        <p:spPr>
          <a:xfrm>
            <a:off x="2430082" y="5887083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0A1A5B8-B718-D23C-1D31-DC7F541F9707}"/>
              </a:ext>
            </a:extLst>
          </p:cNvPr>
          <p:cNvSpPr txBox="1"/>
          <p:nvPr/>
        </p:nvSpPr>
        <p:spPr>
          <a:xfrm>
            <a:off x="2430082" y="5887083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45AA380-19D3-0FA8-7321-58094299E442}"/>
              </a:ext>
            </a:extLst>
          </p:cNvPr>
          <p:cNvSpPr/>
          <p:nvPr/>
        </p:nvSpPr>
        <p:spPr>
          <a:xfrm>
            <a:off x="2049939" y="5887083"/>
            <a:ext cx="3801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D3224C-4C3B-A9CC-6FD2-B3CA86D32DF0}"/>
              </a:ext>
            </a:extLst>
          </p:cNvPr>
          <p:cNvSpPr txBox="1"/>
          <p:nvPr/>
        </p:nvSpPr>
        <p:spPr>
          <a:xfrm>
            <a:off x="2049939" y="5887083"/>
            <a:ext cx="38014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780BD3A3-6FEF-DE18-AF24-974053CD60BF}"/>
              </a:ext>
            </a:extLst>
          </p:cNvPr>
          <p:cNvCxnSpPr/>
          <p:nvPr/>
        </p:nvCxnSpPr>
        <p:spPr>
          <a:xfrm flipH="1">
            <a:off x="1669796" y="5887083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6988FE9B-A768-AF0C-5F69-706C4211E0A5}"/>
              </a:ext>
            </a:extLst>
          </p:cNvPr>
          <p:cNvCxnSpPr/>
          <p:nvPr/>
        </p:nvCxnSpPr>
        <p:spPr>
          <a:xfrm flipH="1">
            <a:off x="1669796" y="6255895"/>
            <a:ext cx="380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AD6B0F4D-04AB-584B-CCA6-0F8AB5D5878F}"/>
              </a:ext>
            </a:extLst>
          </p:cNvPr>
          <p:cNvCxnSpPr>
            <a:cxnSpLocks/>
          </p:cNvCxnSpPr>
          <p:nvPr/>
        </p:nvCxnSpPr>
        <p:spPr>
          <a:xfrm>
            <a:off x="1446835" y="1863524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C27F85B0-AA28-B7F6-FC97-5630F8EBA622}"/>
              </a:ext>
            </a:extLst>
          </p:cNvPr>
          <p:cNvCxnSpPr>
            <a:cxnSpLocks/>
          </p:cNvCxnSpPr>
          <p:nvPr/>
        </p:nvCxnSpPr>
        <p:spPr>
          <a:xfrm>
            <a:off x="1446835" y="2640378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ED289104-F79C-494C-9C29-AAE4AFE2E323}"/>
              </a:ext>
            </a:extLst>
          </p:cNvPr>
          <p:cNvCxnSpPr>
            <a:cxnSpLocks/>
          </p:cNvCxnSpPr>
          <p:nvPr/>
        </p:nvCxnSpPr>
        <p:spPr>
          <a:xfrm>
            <a:off x="1446835" y="3417232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8D5B7A5-C537-B281-7B62-05BAF5D57F38}"/>
              </a:ext>
            </a:extLst>
          </p:cNvPr>
          <p:cNvCxnSpPr>
            <a:cxnSpLocks/>
          </p:cNvCxnSpPr>
          <p:nvPr/>
        </p:nvCxnSpPr>
        <p:spPr>
          <a:xfrm>
            <a:off x="1446835" y="4194086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364A80F-90D1-371A-D6A0-CAD62E32B1B7}"/>
              </a:ext>
            </a:extLst>
          </p:cNvPr>
          <p:cNvCxnSpPr>
            <a:cxnSpLocks/>
          </p:cNvCxnSpPr>
          <p:nvPr/>
        </p:nvCxnSpPr>
        <p:spPr>
          <a:xfrm>
            <a:off x="1446835" y="4970940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3A788680-6109-F26D-0F83-94533CC7586E}"/>
              </a:ext>
            </a:extLst>
          </p:cNvPr>
          <p:cNvCxnSpPr>
            <a:cxnSpLocks/>
          </p:cNvCxnSpPr>
          <p:nvPr/>
        </p:nvCxnSpPr>
        <p:spPr>
          <a:xfrm>
            <a:off x="1446835" y="5747795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F079C14-70F6-7F2F-8297-26EDF3AF9FAB}"/>
              </a:ext>
            </a:extLst>
          </p:cNvPr>
          <p:cNvSpPr txBox="1"/>
          <p:nvPr/>
        </p:nvSpPr>
        <p:spPr>
          <a:xfrm>
            <a:off x="5806633" y="1494192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2BE98EB-969E-1722-8702-0D000BDC5258}"/>
              </a:ext>
            </a:extLst>
          </p:cNvPr>
          <p:cNvSpPr txBox="1"/>
          <p:nvPr/>
        </p:nvSpPr>
        <p:spPr>
          <a:xfrm>
            <a:off x="7544765" y="2271046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351C6ED-8CB1-175B-580F-A1CCB6A988C9}"/>
              </a:ext>
            </a:extLst>
          </p:cNvPr>
          <p:cNvSpPr txBox="1"/>
          <p:nvPr/>
        </p:nvSpPr>
        <p:spPr>
          <a:xfrm>
            <a:off x="9285136" y="3059668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2819516-1960-8E8C-6C88-B4850AF3EF42}"/>
              </a:ext>
            </a:extLst>
          </p:cNvPr>
          <p:cNvSpPr txBox="1"/>
          <p:nvPr/>
        </p:nvSpPr>
        <p:spPr>
          <a:xfrm>
            <a:off x="5803995" y="3822976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406C255-7770-BE88-5FBF-BB3F56DDEF90}"/>
              </a:ext>
            </a:extLst>
          </p:cNvPr>
          <p:cNvSpPr txBox="1"/>
          <p:nvPr/>
        </p:nvSpPr>
        <p:spPr>
          <a:xfrm>
            <a:off x="7544765" y="4610136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1812F6F-C25A-8F2B-ED2B-471011BE50A6}"/>
              </a:ext>
            </a:extLst>
          </p:cNvPr>
          <p:cNvSpPr txBox="1"/>
          <p:nvPr/>
        </p:nvSpPr>
        <p:spPr>
          <a:xfrm>
            <a:off x="9291435" y="5378657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A9726738-D0CC-50D5-5CFD-29B96A2D9CB3}"/>
              </a:ext>
            </a:extLst>
          </p:cNvPr>
          <p:cNvCxnSpPr>
            <a:cxnSpLocks/>
          </p:cNvCxnSpPr>
          <p:nvPr/>
        </p:nvCxnSpPr>
        <p:spPr>
          <a:xfrm>
            <a:off x="10695006" y="2409342"/>
            <a:ext cx="0" cy="9745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A3747F5-C937-358E-B20E-30FAE5492770}"/>
              </a:ext>
            </a:extLst>
          </p:cNvPr>
          <p:cNvCxnSpPr>
            <a:cxnSpLocks/>
          </p:cNvCxnSpPr>
          <p:nvPr/>
        </p:nvCxnSpPr>
        <p:spPr>
          <a:xfrm>
            <a:off x="10695006" y="1120062"/>
            <a:ext cx="0" cy="974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7F13510C-329B-459B-DBB4-A797385EBDA0}"/>
              </a:ext>
            </a:extLst>
          </p:cNvPr>
          <p:cNvCxnSpPr>
            <a:cxnSpLocks/>
          </p:cNvCxnSpPr>
          <p:nvPr/>
        </p:nvCxnSpPr>
        <p:spPr>
          <a:xfrm>
            <a:off x="10695006" y="3646581"/>
            <a:ext cx="0" cy="97457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4CE8C60-206D-1295-712E-7A3E29E246CC}"/>
              </a:ext>
            </a:extLst>
          </p:cNvPr>
          <p:cNvSpPr txBox="1"/>
          <p:nvPr/>
        </p:nvSpPr>
        <p:spPr>
          <a:xfrm>
            <a:off x="10799183" y="2645251"/>
            <a:ext cx="87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临界区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186AF5-4D4F-E1AB-AFA7-076DFE59E2E1}"/>
              </a:ext>
            </a:extLst>
          </p:cNvPr>
          <p:cNvSpPr txBox="1"/>
          <p:nvPr/>
        </p:nvSpPr>
        <p:spPr>
          <a:xfrm>
            <a:off x="10819184" y="1422682"/>
            <a:ext cx="11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正常执行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45F507D-D9C4-6C78-C253-355248721881}"/>
              </a:ext>
            </a:extLst>
          </p:cNvPr>
          <p:cNvSpPr txBox="1"/>
          <p:nvPr/>
        </p:nvSpPr>
        <p:spPr>
          <a:xfrm>
            <a:off x="10892893" y="3754757"/>
            <a:ext cx="102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被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dirty="0"/>
              <a:t>信号</a:t>
            </a:r>
            <a:endParaRPr kumimoji="1" lang="en-US" altLang="zh-CN" dirty="0"/>
          </a:p>
          <a:p>
            <a:r>
              <a:rPr kumimoji="1" lang="zh-CN" altLang="en-US" dirty="0"/>
              <a:t>量阻塞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8180B772-0124-F1C4-B272-D9FD667BE60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096000" y="616448"/>
            <a:ext cx="0" cy="87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514FD6D8-999B-7B74-99D2-03BF3FC4434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7834132" y="598788"/>
            <a:ext cx="0" cy="1672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4C6CE689-3379-DA32-1527-2A2FA974234D}"/>
              </a:ext>
            </a:extLst>
          </p:cNvPr>
          <p:cNvCxnSpPr>
            <a:cxnSpLocks/>
          </p:cNvCxnSpPr>
          <p:nvPr/>
        </p:nvCxnSpPr>
        <p:spPr>
          <a:xfrm>
            <a:off x="9568379" y="620184"/>
            <a:ext cx="0" cy="2439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E623A2B6-5651-32DD-9F14-94A18ECDEE94}"/>
              </a:ext>
            </a:extLst>
          </p:cNvPr>
          <p:cNvCxnSpPr>
            <a:cxnSpLocks/>
          </p:cNvCxnSpPr>
          <p:nvPr/>
        </p:nvCxnSpPr>
        <p:spPr>
          <a:xfrm>
            <a:off x="1446835" y="6455779"/>
            <a:ext cx="855369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F5A4577E-51FE-3F67-3294-DFC540A19523}"/>
              </a:ext>
            </a:extLst>
          </p:cNvPr>
          <p:cNvCxnSpPr>
            <a:cxnSpLocks/>
          </p:cNvCxnSpPr>
          <p:nvPr/>
        </p:nvCxnSpPr>
        <p:spPr>
          <a:xfrm>
            <a:off x="6093362" y="4192308"/>
            <a:ext cx="0" cy="2263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FD9AC6A-9250-3D19-73EC-42681BA3132C}"/>
              </a:ext>
            </a:extLst>
          </p:cNvPr>
          <p:cNvCxnSpPr>
            <a:cxnSpLocks/>
          </p:cNvCxnSpPr>
          <p:nvPr/>
        </p:nvCxnSpPr>
        <p:spPr>
          <a:xfrm>
            <a:off x="7834132" y="4987103"/>
            <a:ext cx="0" cy="1468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EE6B8A6-BEDE-5EDD-49B9-22F1C87D5D42}"/>
              </a:ext>
            </a:extLst>
          </p:cNvPr>
          <p:cNvCxnSpPr>
            <a:cxnSpLocks/>
          </p:cNvCxnSpPr>
          <p:nvPr/>
        </p:nvCxnSpPr>
        <p:spPr>
          <a:xfrm>
            <a:off x="9580802" y="5749060"/>
            <a:ext cx="0" cy="707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38D17DB2-623D-1CB6-4AD9-D25964175810}"/>
              </a:ext>
            </a:extLst>
          </p:cNvPr>
          <p:cNvCxnSpPr>
            <a:cxnSpLocks/>
          </p:cNvCxnSpPr>
          <p:nvPr/>
        </p:nvCxnSpPr>
        <p:spPr>
          <a:xfrm>
            <a:off x="9580802" y="3405958"/>
            <a:ext cx="0" cy="158114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A1702732-A8F5-82FA-E6DA-A9F5435D3F88}"/>
              </a:ext>
            </a:extLst>
          </p:cNvPr>
          <p:cNvCxnSpPr>
            <a:cxnSpLocks/>
          </p:cNvCxnSpPr>
          <p:nvPr/>
        </p:nvCxnSpPr>
        <p:spPr>
          <a:xfrm>
            <a:off x="7840530" y="2678705"/>
            <a:ext cx="0" cy="151360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E126C13-0966-4344-438C-88DF4D17467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093362" y="1868102"/>
            <a:ext cx="0" cy="19548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BC000445-EC86-2339-9E3D-6ED8A4043745}"/>
              </a:ext>
            </a:extLst>
          </p:cNvPr>
          <p:cNvCxnSpPr>
            <a:cxnSpLocks/>
          </p:cNvCxnSpPr>
          <p:nvPr/>
        </p:nvCxnSpPr>
        <p:spPr>
          <a:xfrm>
            <a:off x="7840800" y="4178071"/>
            <a:ext cx="0" cy="5264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5CA182E6-094C-CE3E-C270-573FDE6DBB27}"/>
              </a:ext>
            </a:extLst>
          </p:cNvPr>
          <p:cNvCxnSpPr>
            <a:cxnSpLocks/>
          </p:cNvCxnSpPr>
          <p:nvPr/>
        </p:nvCxnSpPr>
        <p:spPr>
          <a:xfrm>
            <a:off x="9580802" y="4958169"/>
            <a:ext cx="0" cy="5264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5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2022-08-28T02:46:02Z</dcterms:created>
  <dcterms:modified xsi:type="dcterms:W3CDTF">2022-08-28T03:29:57Z</dcterms:modified>
</cp:coreProperties>
</file>