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5F419-E355-9AA3-59B4-0C9456840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3B69E2-DFD4-AD42-7455-2F88E945A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9CA7F-B467-F23F-0C78-00BF591D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53AFC-17FF-255F-F855-FAE60FB8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E4F81-4828-39F7-8F80-E925013A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77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6CF9D-A2A9-DAA9-4D93-D0DB58C9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86CEC-2E10-4457-111A-B4498ECE8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5D032-8A34-7AA2-56F2-6F6F051A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89582-3A21-48BF-F96E-AA161E26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B4767-0C6A-0016-CA56-AFC435F7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05BEAB-BF88-16A3-61E7-CD1AAA28C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C33DF-F14B-12C1-D0E5-EB3E4B06A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46416-7B8D-E5A1-2C13-397902CC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CB71B-F748-D36C-4A9E-FF1C3AD9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12459-DB8E-804B-6D17-5440BDC0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3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3973-5749-F1BE-C65D-FB986C03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ACFF1-2602-CF88-7E1E-3FC3599B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997A1-71B8-A308-CC9D-3AB54219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8D38F-7EEB-D5F6-A506-83CD4D6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F1EA2-084C-7C47-802A-34DB55CF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30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88575-AF97-F79E-6813-3ED013B1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A8839-DE08-97BB-77CF-90BD61313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B6D63-47C8-D51E-336B-BF0487E8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751DF-884C-50F2-7871-8145FCF6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1393A-2003-34CA-48F7-08E7D90C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7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F8DF6-A484-6904-3146-38C173FA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12CF0-9B3C-BFC3-E9CC-43F01A4CA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464E50-EB5E-3732-E04F-A4883920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B73A55-C29E-CC3B-97BC-6149DEFC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26423-98FB-BFD0-F760-CAB252F4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C622A5-E949-3807-9ED7-543948B5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96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04C21-ADC6-F05F-EBFB-626AF4EC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06AB4-7A91-30B1-A0A1-66C71F3B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BC75A-B9AC-DA81-161A-45831231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8FAD62-8E4D-F576-7587-CD77FDB29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0BBFA8-6DF0-91FC-1B25-105E461C3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C86E1-CC00-681E-F95A-E081F4B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0C2E21-6FEA-EE4A-5AE5-4CE4C520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F54A0-7B57-2B2E-5AE7-5F162195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07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BC103-AB65-AF3F-BDFD-D31966DC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98073-AB4A-2116-4605-20F9E2F4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59BF86-8596-D27A-4EBE-B1558A75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FA18C-553B-4F9E-3793-75180747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89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528A4D-1B1C-D946-DFF0-65255E2D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106056-B86E-9D09-86B2-6BE94C69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CDFA-68FE-57C2-5EEA-DC46A497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303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3765A-8331-B2F1-543B-0D326C6C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3F429-9D8D-7B2C-D2BE-7B82073A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E1EC1D-FECC-CC3A-00D9-20CD30538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BE4EB-EC87-2632-85F5-27D25816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1D4CA-9C4A-6B38-E47C-9BA9CF1D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71FB2-4171-DD95-D5A5-CB7D99C3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39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887BC-8CF9-84BC-DE0A-D164C42E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36FA49-0C49-A007-FF81-7AB5FDDE7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E1F4C-4FD4-D80F-077A-0B766D228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72A85-D631-751D-5281-FAC6DCF8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94170-D435-B0CF-2FC0-E7AD46E7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96BAA-57A5-CFC2-280E-3237D853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15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20F488-CE59-280E-213A-996B293D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8E7F9-1174-1350-D983-DA61347BC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49181-8006-966B-67E0-CF778D8FE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8164-EAB3-254E-A9B5-985DC3E65734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6950A-2448-B6DE-56A9-89198E272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E7987-101F-9C4A-30DA-5E99BE332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DD207-3793-EE4D-9158-0BD9747544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05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餐叉">
            <a:extLst>
              <a:ext uri="{FF2B5EF4-FFF2-40B4-BE49-F238E27FC236}">
                <a16:creationId xmlns:a16="http://schemas.microsoft.com/office/drawing/2014/main" id="{455B03C6-C407-C9E5-7693-0DB0F329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6027" flipV="1">
            <a:off x="5515504" y="686761"/>
            <a:ext cx="640433" cy="64043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0DBD809-E7A9-716C-D1E4-79D1EE90F1E0}"/>
              </a:ext>
            </a:extLst>
          </p:cNvPr>
          <p:cNvSpPr/>
          <p:nvPr/>
        </p:nvSpPr>
        <p:spPr>
          <a:xfrm>
            <a:off x="3431567" y="480317"/>
            <a:ext cx="4808307" cy="48083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pic>
        <p:nvPicPr>
          <p:cNvPr id="8" name="图形 7" descr="男人">
            <a:extLst>
              <a:ext uri="{FF2B5EF4-FFF2-40B4-BE49-F238E27FC236}">
                <a16:creationId xmlns:a16="http://schemas.microsoft.com/office/drawing/2014/main" id="{B080AEB4-2C4D-2EC9-C16B-3277A45D1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9288" y="1143001"/>
            <a:ext cx="914400" cy="914400"/>
          </a:xfrm>
          <a:prstGeom prst="rect">
            <a:avLst/>
          </a:prstGeom>
        </p:spPr>
      </p:pic>
      <p:pic>
        <p:nvPicPr>
          <p:cNvPr id="9" name="图形 8" descr="男人">
            <a:extLst>
              <a:ext uri="{FF2B5EF4-FFF2-40B4-BE49-F238E27FC236}">
                <a16:creationId xmlns:a16="http://schemas.microsoft.com/office/drawing/2014/main" id="{3405DB04-0B17-E5EE-10DE-CC1C435C6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7753" y="1143001"/>
            <a:ext cx="914400" cy="914400"/>
          </a:xfrm>
          <a:prstGeom prst="rect">
            <a:avLst/>
          </a:prstGeom>
        </p:spPr>
      </p:pic>
      <p:pic>
        <p:nvPicPr>
          <p:cNvPr id="10" name="图形 9" descr="男人">
            <a:extLst>
              <a:ext uri="{FF2B5EF4-FFF2-40B4-BE49-F238E27FC236}">
                <a16:creationId xmlns:a16="http://schemas.microsoft.com/office/drawing/2014/main" id="{86758966-6F0E-207C-6683-43B4EC66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8208" y="5341882"/>
            <a:ext cx="914400" cy="914400"/>
          </a:xfrm>
          <a:prstGeom prst="rect">
            <a:avLst/>
          </a:prstGeom>
        </p:spPr>
      </p:pic>
      <p:pic>
        <p:nvPicPr>
          <p:cNvPr id="11" name="图形 10" descr="男人">
            <a:extLst>
              <a:ext uri="{FF2B5EF4-FFF2-40B4-BE49-F238E27FC236}">
                <a16:creationId xmlns:a16="http://schemas.microsoft.com/office/drawing/2014/main" id="{086A1DC7-7B3C-C571-8B90-EB055D01F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3743" y="3375063"/>
            <a:ext cx="914400" cy="914400"/>
          </a:xfrm>
          <a:prstGeom prst="rect">
            <a:avLst/>
          </a:prstGeom>
        </p:spPr>
      </p:pic>
      <p:pic>
        <p:nvPicPr>
          <p:cNvPr id="12" name="图形 11" descr="男人">
            <a:extLst>
              <a:ext uri="{FF2B5EF4-FFF2-40B4-BE49-F238E27FC236}">
                <a16:creationId xmlns:a16="http://schemas.microsoft.com/office/drawing/2014/main" id="{52F486F3-2E39-A0AA-30E6-7EDB41627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3298" y="3236360"/>
            <a:ext cx="914400" cy="914400"/>
          </a:xfrm>
          <a:prstGeom prst="rect">
            <a:avLst/>
          </a:prstGeom>
        </p:spPr>
      </p:pic>
      <p:pic>
        <p:nvPicPr>
          <p:cNvPr id="13" name="图形 12" descr="餐叉">
            <a:extLst>
              <a:ext uri="{FF2B5EF4-FFF2-40B4-BE49-F238E27FC236}">
                <a16:creationId xmlns:a16="http://schemas.microsoft.com/office/drawing/2014/main" id="{0C4F6C1D-0A10-55ED-F3D0-40E72D6AC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6027" flipV="1">
            <a:off x="3706324" y="2344645"/>
            <a:ext cx="640433" cy="640433"/>
          </a:xfrm>
          <a:prstGeom prst="rect">
            <a:avLst/>
          </a:prstGeom>
        </p:spPr>
      </p:pic>
      <p:pic>
        <p:nvPicPr>
          <p:cNvPr id="14" name="图形 13" descr="餐叉">
            <a:extLst>
              <a:ext uri="{FF2B5EF4-FFF2-40B4-BE49-F238E27FC236}">
                <a16:creationId xmlns:a16="http://schemas.microsoft.com/office/drawing/2014/main" id="{51DCCF88-8F89-40AF-1C75-57777D674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93973" flipH="1" flipV="1">
            <a:off x="7466805" y="2344644"/>
            <a:ext cx="640433" cy="640433"/>
          </a:xfrm>
          <a:prstGeom prst="rect">
            <a:avLst/>
          </a:prstGeom>
        </p:spPr>
      </p:pic>
      <p:pic>
        <p:nvPicPr>
          <p:cNvPr id="15" name="图形 14" descr="餐叉">
            <a:extLst>
              <a:ext uri="{FF2B5EF4-FFF2-40B4-BE49-F238E27FC236}">
                <a16:creationId xmlns:a16="http://schemas.microsoft.com/office/drawing/2014/main" id="{0EDC926E-A334-BC96-2F45-20E47FEBC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031228" flipV="1">
            <a:off x="4275561" y="4065220"/>
            <a:ext cx="640433" cy="640433"/>
          </a:xfrm>
          <a:prstGeom prst="rect">
            <a:avLst/>
          </a:prstGeom>
        </p:spPr>
      </p:pic>
      <p:pic>
        <p:nvPicPr>
          <p:cNvPr id="16" name="图形 15" descr="餐叉">
            <a:extLst>
              <a:ext uri="{FF2B5EF4-FFF2-40B4-BE49-F238E27FC236}">
                <a16:creationId xmlns:a16="http://schemas.microsoft.com/office/drawing/2014/main" id="{3891C138-66EC-203C-1436-4CC18C63F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568772" flipH="1" flipV="1">
            <a:off x="6881195" y="4000069"/>
            <a:ext cx="640433" cy="640433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138E8230-8818-B289-BEB7-6251107ADD14}"/>
              </a:ext>
            </a:extLst>
          </p:cNvPr>
          <p:cNvSpPr/>
          <p:nvPr/>
        </p:nvSpPr>
        <p:spPr>
          <a:xfrm>
            <a:off x="5458208" y="2318598"/>
            <a:ext cx="740984" cy="740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2E9E6F9-55E5-A8BC-8C86-79EAB7B5632D}"/>
              </a:ext>
            </a:extLst>
          </p:cNvPr>
          <p:cNvSpPr/>
          <p:nvPr/>
        </p:nvSpPr>
        <p:spPr>
          <a:xfrm>
            <a:off x="4307970" y="1316417"/>
            <a:ext cx="740984" cy="740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69C105-C6B7-69E5-246F-8058B5D19A2A}"/>
              </a:ext>
            </a:extLst>
          </p:cNvPr>
          <p:cNvSpPr/>
          <p:nvPr/>
        </p:nvSpPr>
        <p:spPr>
          <a:xfrm>
            <a:off x="6772556" y="1316417"/>
            <a:ext cx="740984" cy="740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FDB29E-4517-032C-0744-563DA4049B53}"/>
              </a:ext>
            </a:extLst>
          </p:cNvPr>
          <p:cNvSpPr/>
          <p:nvPr/>
        </p:nvSpPr>
        <p:spPr>
          <a:xfrm>
            <a:off x="4307970" y="3117715"/>
            <a:ext cx="740984" cy="740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C050B53-1334-22B5-ABE1-B15FABFD0539}"/>
              </a:ext>
            </a:extLst>
          </p:cNvPr>
          <p:cNvSpPr/>
          <p:nvPr/>
        </p:nvSpPr>
        <p:spPr>
          <a:xfrm>
            <a:off x="6772556" y="3117715"/>
            <a:ext cx="740984" cy="740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2789D1-D713-4756-AE23-7F5D3AEAF6E5}"/>
              </a:ext>
            </a:extLst>
          </p:cNvPr>
          <p:cNvSpPr txBox="1"/>
          <p:nvPr/>
        </p:nvSpPr>
        <p:spPr>
          <a:xfrm>
            <a:off x="5700442" y="80207"/>
            <a:ext cx="39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7D41F-2E2E-996D-CA15-19078A8E31DF}"/>
              </a:ext>
            </a:extLst>
          </p:cNvPr>
          <p:cNvSpPr txBox="1"/>
          <p:nvPr/>
        </p:nvSpPr>
        <p:spPr>
          <a:xfrm>
            <a:off x="8327732" y="2453289"/>
            <a:ext cx="39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4F2E77-F4C0-2E0F-7AEF-C3D76E439963}"/>
              </a:ext>
            </a:extLst>
          </p:cNvPr>
          <p:cNvSpPr txBox="1"/>
          <p:nvPr/>
        </p:nvSpPr>
        <p:spPr>
          <a:xfrm>
            <a:off x="7434274" y="4597206"/>
            <a:ext cx="39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B67499-5943-6F06-A5DE-A25584855F49}"/>
              </a:ext>
            </a:extLst>
          </p:cNvPr>
          <p:cNvSpPr txBox="1"/>
          <p:nvPr/>
        </p:nvSpPr>
        <p:spPr>
          <a:xfrm>
            <a:off x="4013389" y="4664740"/>
            <a:ext cx="39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DF556F8-E949-777F-B200-E8A2C3AFCD90}"/>
              </a:ext>
            </a:extLst>
          </p:cNvPr>
          <p:cNvSpPr txBox="1"/>
          <p:nvPr/>
        </p:nvSpPr>
        <p:spPr>
          <a:xfrm>
            <a:off x="3042853" y="2453289"/>
            <a:ext cx="39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5EEE8F5-D88D-8316-B9A8-321A80C33FE4}"/>
              </a:ext>
            </a:extLst>
          </p:cNvPr>
          <p:cNvSpPr txBox="1"/>
          <p:nvPr/>
        </p:nvSpPr>
        <p:spPr>
          <a:xfrm>
            <a:off x="8860780" y="1424552"/>
            <a:ext cx="39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E613DE-C66F-B4B3-8807-662A78311AF5}"/>
              </a:ext>
            </a:extLst>
          </p:cNvPr>
          <p:cNvSpPr txBox="1"/>
          <p:nvPr/>
        </p:nvSpPr>
        <p:spPr>
          <a:xfrm>
            <a:off x="8719632" y="3508894"/>
            <a:ext cx="39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A3C7EA1-2F3C-75D5-CB95-64538DB7D51D}"/>
              </a:ext>
            </a:extLst>
          </p:cNvPr>
          <p:cNvSpPr txBox="1"/>
          <p:nvPr/>
        </p:nvSpPr>
        <p:spPr>
          <a:xfrm>
            <a:off x="5764253" y="6246008"/>
            <a:ext cx="39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1F29F2-5A94-7BB7-CD4E-498DB3F88A33}"/>
              </a:ext>
            </a:extLst>
          </p:cNvPr>
          <p:cNvSpPr txBox="1"/>
          <p:nvPr/>
        </p:nvSpPr>
        <p:spPr>
          <a:xfrm>
            <a:off x="2670582" y="3508894"/>
            <a:ext cx="39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955F07-C265-B5B8-1F7A-E04585B42A98}"/>
              </a:ext>
            </a:extLst>
          </p:cNvPr>
          <p:cNvSpPr txBox="1"/>
          <p:nvPr/>
        </p:nvSpPr>
        <p:spPr>
          <a:xfrm>
            <a:off x="2545578" y="1422500"/>
            <a:ext cx="39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2022-08-28T02:33:04Z</dcterms:created>
  <dcterms:modified xsi:type="dcterms:W3CDTF">2022-08-28T06:27:10Z</dcterms:modified>
</cp:coreProperties>
</file>