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520C9-D5B4-C61B-9A73-B7AE2175F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AECB30-2AD5-A8A2-5294-7CCEC5BE1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A142E2-F2A9-8601-C383-A10E25B27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F726-FA36-C94B-960B-448494507137}" type="datetimeFigureOut">
              <a:rPr kumimoji="1" lang="zh-CN" altLang="en-US" smtClean="0"/>
              <a:t>2022/8/29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0A8A0F-860B-273A-6846-3B5882F99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C6CB71-C547-38C3-0F01-2969D145D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5949-4CD0-C046-8145-FB76E4080F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224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BAF0F-775D-1684-DE9B-13C534C4F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B098B4-6275-BDE0-572C-143280C89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CDC4B5-D264-D99D-EFE2-5883AC2C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F726-FA36-C94B-960B-448494507137}" type="datetimeFigureOut">
              <a:rPr kumimoji="1" lang="zh-CN" altLang="en-US" smtClean="0"/>
              <a:t>2022/8/29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7E02B3-E13C-1362-C773-B883EC2E2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AF215A-457B-CCBC-E99B-0A22918EA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5949-4CD0-C046-8145-FB76E4080F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948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80142E-B07D-7087-C081-0BF284C5AA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362F86-0E1A-5076-7300-1B4CC7C03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D8BFB2-0120-E801-97B9-54FBD5F2B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F726-FA36-C94B-960B-448494507137}" type="datetimeFigureOut">
              <a:rPr kumimoji="1" lang="zh-CN" altLang="en-US" smtClean="0"/>
              <a:t>2022/8/29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812023-610F-080C-E3FB-A68D1ADE2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DB1F6B-AE63-317C-819B-18749F51A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5949-4CD0-C046-8145-FB76E4080F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9754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FA915-BA16-DAB4-A573-D9D1FA75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A9B027-CBBB-C077-7D15-C19D11998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002608-9CD0-0933-C08C-66CC6A85D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F726-FA36-C94B-960B-448494507137}" type="datetimeFigureOut">
              <a:rPr kumimoji="1" lang="zh-CN" altLang="en-US" smtClean="0"/>
              <a:t>2022/8/29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E00F81-ED6E-BF66-52F4-01A8868AA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770409-F9C7-DF69-3337-912A00053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5949-4CD0-C046-8145-FB76E4080F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1487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B96D01-BC1C-9BA6-417B-1E2E9FFE5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A511F6-2EC1-5F2E-308C-AE5216AE3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2D417D-6FAD-1A57-EA2D-4C908EC1F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F726-FA36-C94B-960B-448494507137}" type="datetimeFigureOut">
              <a:rPr kumimoji="1" lang="zh-CN" altLang="en-US" smtClean="0"/>
              <a:t>2022/8/29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B47F24-1E77-97C8-24B2-EB38F46F4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4606C8-0891-C87D-1883-AB8AC3C2C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5949-4CD0-C046-8145-FB76E4080F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682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6FD2DB-0C73-7F8F-B94D-734A0ED61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9F5C1D-36C9-6ACE-B393-F9ED0FFA9C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CB483C-EDDF-2BF1-C1A7-AF93B2892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5B51C0-FD30-CBA0-1161-6A93B31AE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F726-FA36-C94B-960B-448494507137}" type="datetimeFigureOut">
              <a:rPr kumimoji="1" lang="zh-CN" altLang="en-US" smtClean="0"/>
              <a:t>2022/8/29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70101C-A687-99F9-7B50-36E261482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4B6866-0947-7D9F-B58F-D5DD70C6A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5949-4CD0-C046-8145-FB76E4080F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1366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BC881-837A-7F80-832F-42034C663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6C0A0C-BCD1-2A1A-C6A9-B3FABD754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EB6D35-1FBC-0B73-DCF9-C1B0809FD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AB3DC7-E630-E412-61A8-A06BE2EDEA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A78257-2910-51A4-7099-4668049A1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F652B8-F11A-9BBB-5DC2-8A8BEEC2A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F726-FA36-C94B-960B-448494507137}" type="datetimeFigureOut">
              <a:rPr kumimoji="1" lang="zh-CN" altLang="en-US" smtClean="0"/>
              <a:t>2022/8/29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7450BB-5952-39C6-8D52-E6D34869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E1E8CBB-C392-13DF-F89F-EC73CCD6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5949-4CD0-C046-8145-FB76E4080F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5141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40191-D7BB-9D20-C0C8-5060D241C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A3E1CF-AC38-8D87-B2F1-AD61718C0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F726-FA36-C94B-960B-448494507137}" type="datetimeFigureOut">
              <a:rPr kumimoji="1" lang="zh-CN" altLang="en-US" smtClean="0"/>
              <a:t>2022/8/29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8953E1-3C64-F222-DC1A-80D37ED54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E142A5-7540-9178-28C8-A89EE1E5A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5949-4CD0-C046-8145-FB76E4080F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110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C76BAF-B1FA-A746-91F3-7CC6A4055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F726-FA36-C94B-960B-448494507137}" type="datetimeFigureOut">
              <a:rPr kumimoji="1" lang="zh-CN" altLang="en-US" smtClean="0"/>
              <a:t>2022/8/29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FF1B00-6F1E-1F0B-FEEE-6CFF5CA93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4E2900-2F47-F6CE-DEA8-C25935BD5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5949-4CD0-C046-8145-FB76E4080F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3150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50CA57-FCC4-4FD1-2C96-A6D0E752D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E2B414-5D54-EB07-8340-94A50AFCA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9057CE-01D5-CB73-6CC7-DC56E49F7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2E7013-81AB-962F-2229-1C6F667E9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F726-FA36-C94B-960B-448494507137}" type="datetimeFigureOut">
              <a:rPr kumimoji="1" lang="zh-CN" altLang="en-US" smtClean="0"/>
              <a:t>2022/8/29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39FA79-E40A-1DFB-FE98-83E08DBE7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D5340F-D42D-B50C-431F-8E9945C52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5949-4CD0-C046-8145-FB76E4080F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386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7BF46F-BB64-ABB9-63AF-C7F0674FF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5C1C9F-711E-41CB-0FE4-21B320FDEC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6F288D-D08E-FD3F-751F-4A9D9022D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0DF3D7-68BD-29D5-18FE-D7013A484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F726-FA36-C94B-960B-448494507137}" type="datetimeFigureOut">
              <a:rPr kumimoji="1" lang="zh-CN" altLang="en-US" smtClean="0"/>
              <a:t>2022/8/29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F8A57B-03CB-0727-4E99-EC4F56049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8CCB3E-7890-0E01-021C-8B9500D1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5949-4CD0-C046-8145-FB76E4080F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141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7E9AE0-F454-EC01-121A-C1272B9CF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937AD8-9547-4770-7643-CBB042DA6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A2C26C-99BE-C85F-823F-27D45EBDD7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8F726-FA36-C94B-960B-448494507137}" type="datetimeFigureOut">
              <a:rPr kumimoji="1" lang="zh-CN" altLang="en-US" smtClean="0"/>
              <a:t>2022/8/29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64B2AE-86A5-1349-CACE-D88B1AB31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956BD5-2746-5DE4-A138-06ABBCB1DF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85949-4CD0-C046-8145-FB76E4080F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8160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0F0A8A0-8EE2-722A-B970-2DFB040F2DBE}"/>
              </a:ext>
            </a:extLst>
          </p:cNvPr>
          <p:cNvSpPr txBox="1"/>
          <p:nvPr/>
        </p:nvSpPr>
        <p:spPr>
          <a:xfrm>
            <a:off x="842480" y="390418"/>
            <a:ext cx="5253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semaphore run1, run2, stop1, stop2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run1 = 0; run2 = 0; stop1 = 0; stop2 = 0;</a:t>
            </a:r>
            <a:endParaRPr kumimoji="1" lang="zh-CN" altLang="en-US" dirty="0">
              <a:latin typeface="CMU Typewriter Text" panose="02000609000000000000" pitchFamily="49" charset="0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C2C971-FBA4-A2CC-31E6-4701284382AF}"/>
              </a:ext>
            </a:extLst>
          </p:cNvPr>
          <p:cNvSpPr txBox="1"/>
          <p:nvPr/>
        </p:nvSpPr>
        <p:spPr>
          <a:xfrm>
            <a:off x="842480" y="1036749"/>
            <a:ext cx="22911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void Driver(){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while(true){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</a:t>
            </a:r>
            <a:r>
              <a:rPr kumimoji="1" lang="en-US" altLang="zh-CN" dirty="0">
                <a:solidFill>
                  <a:schemeClr val="accent1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P(run1);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</a:t>
            </a:r>
            <a:r>
              <a:rPr kumimoji="1" lang="en-US" altLang="zh-CN" dirty="0">
                <a:solidFill>
                  <a:schemeClr val="accent2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P(run2);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开车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停车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</a:t>
            </a:r>
            <a:r>
              <a:rPr kumimoji="1" lang="en-US" altLang="zh-CN" dirty="0">
                <a:solidFill>
                  <a:srgbClr val="C00000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V(stop1);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</a:t>
            </a:r>
            <a:r>
              <a:rPr kumimoji="1" lang="en-US" altLang="zh-CN" dirty="0">
                <a:solidFill>
                  <a:srgbClr val="7030A0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V(stop2);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}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}</a:t>
            </a:r>
            <a:endParaRPr kumimoji="1" lang="zh-CN" altLang="en-US" dirty="0">
              <a:latin typeface="CMU Typewriter Text" panose="02000609000000000000" pitchFamily="49" charset="0"/>
              <a:ea typeface="楷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3C4C54E-E4AF-881B-3D42-4E6DCF0B2266}"/>
              </a:ext>
            </a:extLst>
          </p:cNvPr>
          <p:cNvSpPr txBox="1"/>
          <p:nvPr/>
        </p:nvSpPr>
        <p:spPr>
          <a:xfrm>
            <a:off x="3467528" y="1036749"/>
            <a:ext cx="22911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void Seller1(){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while(true){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上乘客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关车门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</a:t>
            </a:r>
            <a:r>
              <a:rPr kumimoji="1" lang="en-US" altLang="zh-CN" dirty="0">
                <a:solidFill>
                  <a:schemeClr val="accent1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V(run1);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售车票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</a:t>
            </a:r>
            <a:r>
              <a:rPr kumimoji="1" lang="en-US" altLang="zh-CN" dirty="0">
                <a:solidFill>
                  <a:srgbClr val="C00000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P(stop1);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开车门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下乘客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}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}</a:t>
            </a:r>
            <a:endParaRPr kumimoji="1" lang="zh-CN" altLang="en-US" dirty="0">
              <a:latin typeface="CMU Typewriter Text" panose="02000609000000000000" pitchFamily="49" charset="0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0FC83FB-6614-A1F9-EF7E-2DD8768CB870}"/>
              </a:ext>
            </a:extLst>
          </p:cNvPr>
          <p:cNvSpPr txBox="1"/>
          <p:nvPr/>
        </p:nvSpPr>
        <p:spPr>
          <a:xfrm>
            <a:off x="6092576" y="1036749"/>
            <a:ext cx="22911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void Seller2(){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while(true){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上乘客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关车门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</a:t>
            </a:r>
            <a:r>
              <a:rPr kumimoji="1" lang="en-US" altLang="zh-CN" dirty="0">
                <a:solidFill>
                  <a:schemeClr val="accent2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V(run2);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售车票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</a:t>
            </a:r>
            <a:r>
              <a:rPr kumimoji="1" lang="en-US" altLang="zh-CN" dirty="0">
                <a:solidFill>
                  <a:srgbClr val="7030A0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P(stop2);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开车门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下乘客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}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}</a:t>
            </a:r>
            <a:endParaRPr kumimoji="1" lang="zh-CN" altLang="en-US" dirty="0">
              <a:latin typeface="CMU Typewriter Text" panose="02000609000000000000" pitchFamily="49" charset="0"/>
              <a:ea typeface="楷体" panose="02010609060101010101" pitchFamily="49" charset="-122"/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1460BA81-1AB0-423A-B2C9-AF6B9DA41072}"/>
              </a:ext>
            </a:extLst>
          </p:cNvPr>
          <p:cNvCxnSpPr>
            <a:cxnSpLocks/>
          </p:cNvCxnSpPr>
          <p:nvPr/>
        </p:nvCxnSpPr>
        <p:spPr>
          <a:xfrm>
            <a:off x="3308279" y="1109609"/>
            <a:ext cx="0" cy="306646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8D15AF54-DC68-30A8-662F-4D48A8C2348B}"/>
              </a:ext>
            </a:extLst>
          </p:cNvPr>
          <p:cNvCxnSpPr>
            <a:cxnSpLocks/>
          </p:cNvCxnSpPr>
          <p:nvPr/>
        </p:nvCxnSpPr>
        <p:spPr>
          <a:xfrm>
            <a:off x="5885380" y="1109609"/>
            <a:ext cx="0" cy="306646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A14D69D-52EF-9D25-F635-B49DCBC53274}"/>
              </a:ext>
            </a:extLst>
          </p:cNvPr>
          <p:cNvSpPr txBox="1"/>
          <p:nvPr/>
        </p:nvSpPr>
        <p:spPr>
          <a:xfrm>
            <a:off x="809945" y="4176070"/>
            <a:ext cx="6084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void main(){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</a:t>
            </a:r>
            <a:r>
              <a:rPr kumimoji="1" lang="en-US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parbegin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(Driver, Seller1, Seller2);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}</a:t>
            </a:r>
            <a:endParaRPr kumimoji="1" lang="zh-CN" altLang="en-US" dirty="0">
              <a:latin typeface="CMU Typewriter Text" panose="02000609000000000000" pitchFamily="49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8468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158</Words>
  <Application>Microsoft Macintosh PowerPoint</Application>
  <PresentationFormat>宽屏</PresentationFormat>
  <Paragraphs>37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CMU Typewriter Text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3</cp:revision>
  <dcterms:created xsi:type="dcterms:W3CDTF">2022-08-29T08:57:20Z</dcterms:created>
  <dcterms:modified xsi:type="dcterms:W3CDTF">2022-08-29T09:12:49Z</dcterms:modified>
</cp:coreProperties>
</file>