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11AD-8119-EEFB-2714-72F99E2B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5C127C-DD94-79BE-453B-0C0D9CBB7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2A3DF-A8F0-2B27-7339-11159C95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DA4D8-0CD8-116A-1713-E762878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AF78D-B68B-8F87-33A0-706F0E28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64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22C16-6B75-44A1-1C09-44925A33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0B006-75FE-2C35-0D8C-C3FB13F7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2B3E1-9AE8-87C6-A5AC-99D7FF9A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31132-3332-EE5C-9DF7-5CEA4F1E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33ACC-FCCE-1814-21FF-B4B39DA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68A7EC-B7A9-7BC9-D0C1-7C908F91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2F0C3-8429-748A-D842-19EE5E04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09CE3-9E4C-7AFD-DA2E-156F4181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C3DD4-25DD-42DA-0691-5D678BF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EB6F0-452C-2081-5D12-1845E3A3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4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C3973-378A-983A-C267-A0E5CD33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2CE92-EC3E-D023-8ED2-F37347A5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3485C-3344-823F-CC18-E5388946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D26CA-0A5C-7519-0616-8DA7ECEA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196C7-3126-035D-5F43-23B50D0E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3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143BC-1353-BFF7-F124-3053D5A9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0FEDB-71D1-1BB5-1A67-66276C87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BA4AA-AA81-548C-BC0F-8F476301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7A4AB-BCE4-2864-B225-D6F42437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44E73-4221-FEBF-1D3E-AB6A73C1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71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590F1-D0A3-214D-6437-E63416A8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7E512-FB9E-F2E0-D848-7B658255A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B0F10-8C50-1B03-D191-7CC0EC08F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C1CAA-0D4F-C935-E3E7-C2144693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D813A-F3F8-8D9E-48CD-3693BD42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C8326-9C4C-35B4-76F0-8448CDA6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0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1FD16-0D77-D815-7CD3-FF70618B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C6291-B480-A85D-267D-6AA9CF38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FA1FEC-4546-C04A-78A3-7A472602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C799D-5867-B781-3936-E28841475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62658F-8363-C17C-3E37-2D1ACA09F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2A5EED-BE5C-611D-06FA-5B35D3D4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F099B8-7ECA-5A4C-E3C1-2C59BF27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4BA44-ADF1-F42F-9735-2F604284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2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7715E-A8EB-8165-47C4-1EB1E0D8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DF3DAF-3B4E-6C7E-85D5-F0CDFDE2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0B6C6-C9CA-1F39-8619-32EC891C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CD284-FE12-9B60-A289-1D922BC2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1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5F96C-AFFD-833A-8C50-8CA767D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9A292D-672A-8618-8690-E096DA7D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65F57-DC0B-92C4-CB44-0984FBD9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030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93752-2638-C687-B58F-AD5B9839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4B4D4-7529-1C24-2CB3-706B85BF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1DAE5-AA72-019D-5F43-F57657C2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CFCBA-D9F3-D71A-7CB8-35A6149F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8F897-475B-9E65-35CB-15E3C266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214FC-5C57-D8EC-482B-F9EFF398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40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5FD05-3C97-9DA5-BEF0-56B4050C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979C5-3E4E-6EED-D635-58FD5BFC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19EE0-E298-D2C6-2955-9433FB984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9F518-EC4A-37CA-D04A-232F90AB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389C4-BF5C-492B-9A9C-9E901C1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0BA49-E293-103B-32BB-07E55B5C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17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FC2F27-F10A-A77C-A63C-F98682C1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30088-DF5A-A102-8FFB-566056AAC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EBC53-929B-01C2-1EA1-A28E80AF0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D5DB-E70F-7142-8D14-36EE289FA69E}" type="datetimeFigureOut">
              <a:rPr kumimoji="1" lang="zh-CN" altLang="en-US" smtClean="0"/>
              <a:t>2022/9/6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9BFDD-3169-001C-EB1E-61199E56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9C92B-1DAC-1B0B-D993-73EE82804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D4FA-9317-C249-9BE9-B368E39262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3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67DED3-C85E-1421-7A3F-2B9CC7B73689}"/>
              </a:ext>
            </a:extLst>
          </p:cNvPr>
          <p:cNvSpPr txBox="1"/>
          <p:nvPr/>
        </p:nvSpPr>
        <p:spPr>
          <a:xfrm>
            <a:off x="2291137" y="657546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发送进程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B489C9-6090-2B13-02A4-D927FF8D93F7}"/>
              </a:ext>
            </a:extLst>
          </p:cNvPr>
          <p:cNvSpPr/>
          <p:nvPr/>
        </p:nvSpPr>
        <p:spPr>
          <a:xfrm>
            <a:off x="1890445" y="1026878"/>
            <a:ext cx="2075379" cy="1407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9BEFC-DDB9-8F35-0468-20EF94AC1DE7}"/>
              </a:ext>
            </a:extLst>
          </p:cNvPr>
          <p:cNvSpPr txBox="1"/>
          <p:nvPr/>
        </p:nvSpPr>
        <p:spPr>
          <a:xfrm>
            <a:off x="2291135" y="1133337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770654-7C54-420A-5CAC-A2FB2704845E}"/>
              </a:ext>
            </a:extLst>
          </p:cNvPr>
          <p:cNvSpPr txBox="1"/>
          <p:nvPr/>
        </p:nvSpPr>
        <p:spPr>
          <a:xfrm>
            <a:off x="2291135" y="1921611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67995-D8AA-4439-E31D-CAB6B4938E3A}"/>
              </a:ext>
            </a:extLst>
          </p:cNvPr>
          <p:cNvSpPr txBox="1"/>
          <p:nvPr/>
        </p:nvSpPr>
        <p:spPr>
          <a:xfrm>
            <a:off x="2188394" y="1527474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write(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字节流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B54B90-02B4-A1AA-E3CE-62B82EA1CBC8}"/>
              </a:ext>
            </a:extLst>
          </p:cNvPr>
          <p:cNvSpPr txBox="1"/>
          <p:nvPr/>
        </p:nvSpPr>
        <p:spPr>
          <a:xfrm>
            <a:off x="2291137" y="3350451"/>
            <a:ext cx="137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发送进程</a:t>
            </a:r>
            <a:r>
              <a:rPr kumimoji="1" lang="en-US" altLang="zh-CN" i="1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M</a:t>
            </a:r>
            <a:endParaRPr kumimoji="1" lang="zh-CN" altLang="en-US" i="1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6801A-1855-C667-5F0F-BCA9887582BE}"/>
              </a:ext>
            </a:extLst>
          </p:cNvPr>
          <p:cNvSpPr/>
          <p:nvPr/>
        </p:nvSpPr>
        <p:spPr>
          <a:xfrm>
            <a:off x="1890445" y="3719783"/>
            <a:ext cx="2075379" cy="1407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AF6D08-C989-90D9-EBFA-57938F30F67A}"/>
              </a:ext>
            </a:extLst>
          </p:cNvPr>
          <p:cNvSpPr txBox="1"/>
          <p:nvPr/>
        </p:nvSpPr>
        <p:spPr>
          <a:xfrm>
            <a:off x="2291135" y="3826242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6A1F03-F8C5-4547-4966-39703BE6150D}"/>
              </a:ext>
            </a:extLst>
          </p:cNvPr>
          <p:cNvSpPr txBox="1"/>
          <p:nvPr/>
        </p:nvSpPr>
        <p:spPr>
          <a:xfrm>
            <a:off x="2291135" y="4614516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5DF7B8-F0A3-501B-F5EC-E45AFED8706C}"/>
              </a:ext>
            </a:extLst>
          </p:cNvPr>
          <p:cNvSpPr txBox="1"/>
          <p:nvPr/>
        </p:nvSpPr>
        <p:spPr>
          <a:xfrm>
            <a:off x="2188394" y="4220379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write(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字节流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E69E84-9F55-11B1-462D-579E07D1DA74}"/>
              </a:ext>
            </a:extLst>
          </p:cNvPr>
          <p:cNvSpPr txBox="1"/>
          <p:nvPr/>
        </p:nvSpPr>
        <p:spPr>
          <a:xfrm>
            <a:off x="2291135" y="2707778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A2321C-CD44-8C6E-5021-0F618B39A764}"/>
              </a:ext>
            </a:extLst>
          </p:cNvPr>
          <p:cNvSpPr txBox="1"/>
          <p:nvPr/>
        </p:nvSpPr>
        <p:spPr>
          <a:xfrm>
            <a:off x="8924821" y="657546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接收进程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0F8026-A5D8-F546-BB48-CE40592FE52A}"/>
              </a:ext>
            </a:extLst>
          </p:cNvPr>
          <p:cNvSpPr/>
          <p:nvPr/>
        </p:nvSpPr>
        <p:spPr>
          <a:xfrm>
            <a:off x="8524129" y="1026878"/>
            <a:ext cx="2075379" cy="1407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C19701-F351-0C5C-B229-71EDB1A752B8}"/>
              </a:ext>
            </a:extLst>
          </p:cNvPr>
          <p:cNvSpPr txBox="1"/>
          <p:nvPr/>
        </p:nvSpPr>
        <p:spPr>
          <a:xfrm>
            <a:off x="8924819" y="1133337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5CC91-B5DF-A92B-000B-C5EF01CDEE7A}"/>
              </a:ext>
            </a:extLst>
          </p:cNvPr>
          <p:cNvSpPr txBox="1"/>
          <p:nvPr/>
        </p:nvSpPr>
        <p:spPr>
          <a:xfrm>
            <a:off x="8924819" y="1921611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C2F3A8-7746-E121-2CFF-6DCEE834B83E}"/>
              </a:ext>
            </a:extLst>
          </p:cNvPr>
          <p:cNvSpPr txBox="1"/>
          <p:nvPr/>
        </p:nvSpPr>
        <p:spPr>
          <a:xfrm>
            <a:off x="8822078" y="1527474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read(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字节流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83E887-8E51-26FE-6F7E-49546F278D90}"/>
              </a:ext>
            </a:extLst>
          </p:cNvPr>
          <p:cNvSpPr txBox="1"/>
          <p:nvPr/>
        </p:nvSpPr>
        <p:spPr>
          <a:xfrm>
            <a:off x="8924821" y="3350451"/>
            <a:ext cx="137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接收进程</a:t>
            </a:r>
            <a:r>
              <a:rPr kumimoji="1" lang="en-US" altLang="zh-CN" i="1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N</a:t>
            </a:r>
            <a:endParaRPr kumimoji="1" lang="zh-CN" altLang="en-US" i="1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BDB143F-D922-F003-9EDD-7DFEF4798C36}"/>
              </a:ext>
            </a:extLst>
          </p:cNvPr>
          <p:cNvSpPr/>
          <p:nvPr/>
        </p:nvSpPr>
        <p:spPr>
          <a:xfrm>
            <a:off x="8524129" y="3719783"/>
            <a:ext cx="2075379" cy="1407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3F215D-1670-0924-17B2-A3FC8546B5B6}"/>
              </a:ext>
            </a:extLst>
          </p:cNvPr>
          <p:cNvSpPr txBox="1"/>
          <p:nvPr/>
        </p:nvSpPr>
        <p:spPr>
          <a:xfrm>
            <a:off x="8924819" y="3826242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E91921-C59D-F288-EFFE-9E9D7BF9E9A0}"/>
              </a:ext>
            </a:extLst>
          </p:cNvPr>
          <p:cNvSpPr txBox="1"/>
          <p:nvPr/>
        </p:nvSpPr>
        <p:spPr>
          <a:xfrm>
            <a:off x="8924819" y="4614516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856C0B-FA98-DA20-9355-FE11AD6737DF}"/>
              </a:ext>
            </a:extLst>
          </p:cNvPr>
          <p:cNvSpPr txBox="1"/>
          <p:nvPr/>
        </p:nvSpPr>
        <p:spPr>
          <a:xfrm>
            <a:off x="8822078" y="4220379"/>
            <a:ext cx="147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read(</a:t>
            </a:r>
            <a:r>
              <a:rPr kumimoji="1" lang="zh-CN" altLang="en-US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字节流</a:t>
            </a:r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E44B7F-B479-7E4D-B89D-2A923B91F3D6}"/>
              </a:ext>
            </a:extLst>
          </p:cNvPr>
          <p:cNvSpPr txBox="1"/>
          <p:nvPr/>
        </p:nvSpPr>
        <p:spPr>
          <a:xfrm>
            <a:off x="8924819" y="2707778"/>
            <a:ext cx="12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方正书宋_GBK" panose="02000000000000000000" pitchFamily="2" charset="-122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ea typeface="方正书宋_GBK" panose="02000000000000000000" pitchFamily="2" charset="-122"/>
            </a:endParaRP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6B068ECA-5999-3730-3412-67668EC6C8B6}"/>
              </a:ext>
            </a:extLst>
          </p:cNvPr>
          <p:cNvSpPr/>
          <p:nvPr/>
        </p:nvSpPr>
        <p:spPr>
          <a:xfrm rot="5400000">
            <a:off x="5489825" y="1202075"/>
            <a:ext cx="1407559" cy="3750069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E622D6B-CCA1-2C89-488D-1F1244538207}"/>
              </a:ext>
            </a:extLst>
          </p:cNvPr>
          <p:cNvCxnSpPr>
            <a:stCxn id="5" idx="3"/>
            <a:endCxn id="26" idx="3"/>
          </p:cNvCxnSpPr>
          <p:nvPr/>
        </p:nvCxnSpPr>
        <p:spPr>
          <a:xfrm>
            <a:off x="3965824" y="1730658"/>
            <a:ext cx="352746" cy="1346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F8D745E-246B-DC43-AD77-34D22E708CA8}"/>
              </a:ext>
            </a:extLst>
          </p:cNvPr>
          <p:cNvCxnSpPr>
            <a:cxnSpLocks/>
            <a:stCxn id="10" idx="3"/>
            <a:endCxn id="26" idx="3"/>
          </p:cNvCxnSpPr>
          <p:nvPr/>
        </p:nvCxnSpPr>
        <p:spPr>
          <a:xfrm flipV="1">
            <a:off x="3965824" y="3077110"/>
            <a:ext cx="352746" cy="1346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B48915D-1EFB-9303-E99F-BD4892EE8CAA}"/>
              </a:ext>
            </a:extLst>
          </p:cNvPr>
          <p:cNvCxnSpPr>
            <a:cxnSpLocks/>
            <a:stCxn id="26" idx="1"/>
            <a:endCxn id="16" idx="1"/>
          </p:cNvCxnSpPr>
          <p:nvPr/>
        </p:nvCxnSpPr>
        <p:spPr>
          <a:xfrm flipV="1">
            <a:off x="8068639" y="1730658"/>
            <a:ext cx="455490" cy="1346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E0E52A0-F7DA-104D-A1D6-1723680611F6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>
            <a:off x="8068639" y="3077110"/>
            <a:ext cx="455490" cy="1346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EFAE5F9-0012-ECD9-F7E8-6B4B1D397BF5}"/>
              </a:ext>
            </a:extLst>
          </p:cNvPr>
          <p:cNvSpPr txBox="1"/>
          <p:nvPr/>
        </p:nvSpPr>
        <p:spPr>
          <a:xfrm>
            <a:off x="5003515" y="2707778"/>
            <a:ext cx="231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管道</a:t>
            </a:r>
            <a:r>
              <a:rPr kumimoji="1" lang="en-US" altLang="zh-CN" dirty="0">
                <a:latin typeface="FZShuSong-Z01" panose="02000000000000000000" pitchFamily="2" charset="-122"/>
                <a:ea typeface="FZShuSong-Z01" panose="02000000000000000000" pitchFamily="2" charset="-122"/>
              </a:rPr>
              <a:t>/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多路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转接器</a:t>
            </a:r>
            <a:r>
              <a:rPr kumimoji="1" lang="en-US" altLang="zh-CN" dirty="0">
                <a:latin typeface="FZShuSong-Z01" panose="02000000000000000000" pitchFamily="2" charset="-122"/>
                <a:ea typeface="FZShuSong-Z01" panose="02000000000000000000" pitchFamily="2" charset="-122"/>
              </a:rPr>
              <a:t>/</a:t>
            </a:r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套接字</a:t>
            </a:r>
          </a:p>
        </p:txBody>
      </p:sp>
    </p:spTree>
    <p:extLst>
      <p:ext uri="{BB962C8B-B14F-4D97-AF65-F5344CB8AC3E}">
        <p14:creationId xmlns:p14="http://schemas.microsoft.com/office/powerpoint/2010/main" val="60621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FZShuSong-Z01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2022-09-06T01:45:49Z</dcterms:created>
  <dcterms:modified xsi:type="dcterms:W3CDTF">2022-09-06T01:52:35Z</dcterms:modified>
</cp:coreProperties>
</file>