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7340-D15C-B3C8-9B11-E40ED221E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A824BC-70A6-5C86-F82B-3306D5BB5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6387C-63CB-6BE4-42DA-4E1EB48E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3CAFD-707A-6EC5-C539-B8B893D1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E1F4C-0D69-3600-3C07-73BF43D6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8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77D52-658C-A751-369E-64E807A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834BA-2A58-0E46-BBDB-2BB169CD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8E0DD-1798-DFF6-9C42-AFFA8DA9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D2AF8-BC40-915D-1756-78FDE885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4FA3A-8569-C28C-7255-74F315F2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6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7C160-FC59-5D5D-9EE1-6FE6D6C04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FA72A-F4DC-5520-0912-C746D1F1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6E044-D198-16A1-2E51-47FAD928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3EDFD-0073-1FF1-E28E-78029D5E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8FAF-BEDC-E070-B835-5BAB5062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09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63D7-FBC6-DC09-6759-43F1564A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A725A-4D8A-75E1-C903-22E094B0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678E-4C13-3DA0-DF7D-AD29D312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2154B-1328-48B5-A497-73D177D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211C-3419-2AB3-E8C9-AEC49927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07BC0-27CA-F642-6DAE-5D522543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1EF4A-1FD3-A2D3-8ADF-E1384EB3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BBE72-723A-904E-36EB-C5197A16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B2DC-C343-B4C2-8832-795A2E8C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DD3EE-2CC1-3F45-FDFA-0A5A132F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4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E219-3EB0-1F1C-B687-F1472AF2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81C5D-6716-D15F-ABBE-BA0720D0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14517-AA49-C61C-D292-D175A6A4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9B681-D331-71A1-C3E4-50234C6A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4A6A2-B667-4B78-5FBE-5B2CCF84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05590-86A5-5C26-5C4D-4A2BD53E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47A14-191E-3D9A-2ECD-7D0BF32F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67D4A-5C4D-32A1-E129-29E6E6D4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E86BE-2213-09B4-9F3C-2478A3F1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3107B8-E560-34B0-D39E-CFEA942CD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CE695B-C4B7-A967-6A63-FCF83BBCB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DBC3A-C15B-7DD5-D8EA-C6E4935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C65DD-1C96-2756-EAAF-A554B4B4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527876-9765-F5AD-CBC5-860E0442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9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5F29E-C50D-E472-3D8F-598064B2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38D00-3A08-5055-6FF5-90101452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B5403-9C59-FB00-ED2E-2A0AE61E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50E867-F47D-13BD-5F82-1922B8D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89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005B9D-4644-D821-B05B-D14954E0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831954-388B-CE0D-4A47-E415C4EA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AFC71-639E-77C9-CEAB-094C0968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5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9B35-7FFC-4486-AEFE-4343A94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7044F-3F83-728C-1B99-488EF08B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52148-C99D-415D-6D22-A6B5B4E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706AD-627D-C76E-07D4-57D32269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C8615-BA28-3DE5-7947-1F8F7C5A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04A23-9734-9302-1C67-642A4937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5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4FF1D-1482-3A8D-6DE4-3B2C05C9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FB47EE-4F10-820B-9BF0-61BCA75B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63319-B589-78C8-AB87-7657D0EB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A92D6-9F7E-AFCB-2232-0C12C410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8A7C6-D71D-2B9E-FE9A-E6FC7620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70DD7-C7EC-CBE2-EFF0-D62E4A8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6E4E1E-83DF-9514-4E5E-AF4A313C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69E1C-BA24-D1FD-F869-147BABDC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CC218-CA66-1BE6-5A82-1D33F720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E5CB-F90F-A742-8A04-FA4146B56899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775CC-94D6-2ACE-F972-CEC59605D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A8B6A-033B-3E2F-DE39-FDB4C6888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C701-1E93-0C48-B707-16519AD496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2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C58881-799B-98AC-DDA4-50D5802F9FB5}"/>
              </a:ext>
            </a:extLst>
          </p:cNvPr>
          <p:cNvSpPr txBox="1"/>
          <p:nvPr/>
        </p:nvSpPr>
        <p:spPr>
          <a:xfrm>
            <a:off x="950363" y="773010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客户进程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6CECDF-226B-6FA4-4B7E-3804C4C96D9D}"/>
              </a:ext>
            </a:extLst>
          </p:cNvPr>
          <p:cNvSpPr txBox="1"/>
          <p:nvPr/>
        </p:nvSpPr>
        <p:spPr>
          <a:xfrm>
            <a:off x="950363" y="1142342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2ACF0-1B51-27AE-7A27-A99045E6DD71}"/>
              </a:ext>
            </a:extLst>
          </p:cNvPr>
          <p:cNvSpPr txBox="1"/>
          <p:nvPr/>
        </p:nvSpPr>
        <p:spPr>
          <a:xfrm>
            <a:off x="1351054" y="1511674"/>
            <a:ext cx="28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call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服务器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过程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</a:t>
            </a:r>
            <a:r>
              <a:rPr kumimoji="1" lang="en-US" altLang="zh-CN" i="1" dirty="0" err="1">
                <a:latin typeface="Times New Roman" panose="02020603050405020304" pitchFamily="18" charset="0"/>
                <a:ea typeface="方正书宋_GBK" panose="02000000000000000000" pitchFamily="2" charset="-122"/>
              </a:rPr>
              <a:t>i</a:t>
            </a:r>
            <a:endParaRPr kumimoji="1" lang="zh-CN" altLang="en-US" i="1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0C19D3-0D34-57F6-A8D4-D509835ABC17}"/>
              </a:ext>
            </a:extLst>
          </p:cNvPr>
          <p:cNvSpPr txBox="1"/>
          <p:nvPr/>
        </p:nvSpPr>
        <p:spPr>
          <a:xfrm>
            <a:off x="950363" y="1696340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06B308-F2F5-C685-7920-2B7907A5B722}"/>
              </a:ext>
            </a:extLst>
          </p:cNvPr>
          <p:cNvSpPr/>
          <p:nvPr/>
        </p:nvSpPr>
        <p:spPr>
          <a:xfrm>
            <a:off x="950364" y="773010"/>
            <a:ext cx="2717510" cy="1405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523C12-C6A8-CB30-13DA-CE3B701ED317}"/>
              </a:ext>
            </a:extLst>
          </p:cNvPr>
          <p:cNvSpPr txBox="1"/>
          <p:nvPr/>
        </p:nvSpPr>
        <p:spPr>
          <a:xfrm>
            <a:off x="2041989" y="2383095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C9B8C0-0D33-0D88-7C94-CAC256466CD1}"/>
              </a:ext>
            </a:extLst>
          </p:cNvPr>
          <p:cNvSpPr txBox="1"/>
          <p:nvPr/>
        </p:nvSpPr>
        <p:spPr>
          <a:xfrm>
            <a:off x="950363" y="2916785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客户进程</a:t>
            </a:r>
            <a:r>
              <a:rPr kumimoji="1" lang="en-US" altLang="zh-CN" i="1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N</a:t>
            </a:r>
            <a:endParaRPr kumimoji="1" lang="zh-CN" altLang="en-US" i="1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B79616-58BC-A605-F598-52A345850477}"/>
              </a:ext>
            </a:extLst>
          </p:cNvPr>
          <p:cNvSpPr txBox="1"/>
          <p:nvPr/>
        </p:nvSpPr>
        <p:spPr>
          <a:xfrm>
            <a:off x="950363" y="3286117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3A0828-3928-2EAF-F33B-60A10534AF3D}"/>
              </a:ext>
            </a:extLst>
          </p:cNvPr>
          <p:cNvSpPr txBox="1"/>
          <p:nvPr/>
        </p:nvSpPr>
        <p:spPr>
          <a:xfrm>
            <a:off x="1351054" y="3655449"/>
            <a:ext cx="28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call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服务器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过程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</a:t>
            </a:r>
            <a:r>
              <a:rPr kumimoji="1" lang="en-US" altLang="zh-CN" i="1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k</a:t>
            </a:r>
            <a:endParaRPr kumimoji="1" lang="zh-CN" altLang="en-US" i="1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DFF48D-65B1-CC22-AA92-CD26F43B50B2}"/>
              </a:ext>
            </a:extLst>
          </p:cNvPr>
          <p:cNvSpPr txBox="1"/>
          <p:nvPr/>
        </p:nvSpPr>
        <p:spPr>
          <a:xfrm>
            <a:off x="950363" y="3840115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8A2498-2A8B-9061-89A6-6775CED0E0F6}"/>
              </a:ext>
            </a:extLst>
          </p:cNvPr>
          <p:cNvSpPr/>
          <p:nvPr/>
        </p:nvSpPr>
        <p:spPr>
          <a:xfrm>
            <a:off x="950364" y="2916785"/>
            <a:ext cx="2717510" cy="1405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EACEFC-6C53-E5FB-7059-69FB40CA198D}"/>
              </a:ext>
            </a:extLst>
          </p:cNvPr>
          <p:cNvSpPr/>
          <p:nvPr/>
        </p:nvSpPr>
        <p:spPr>
          <a:xfrm>
            <a:off x="6185043" y="449852"/>
            <a:ext cx="503433" cy="43839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B230D0-BA28-169B-D2AD-10E23C8E7780}"/>
              </a:ext>
            </a:extLst>
          </p:cNvPr>
          <p:cNvSpPr/>
          <p:nvPr/>
        </p:nvSpPr>
        <p:spPr>
          <a:xfrm>
            <a:off x="6688476" y="449852"/>
            <a:ext cx="2887039" cy="43840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DFF0A0-CA90-4549-98E9-06114A59BF94}"/>
              </a:ext>
            </a:extLst>
          </p:cNvPr>
          <p:cNvSpPr txBox="1"/>
          <p:nvPr/>
        </p:nvSpPr>
        <p:spPr>
          <a:xfrm>
            <a:off x="6206263" y="2037208"/>
            <a:ext cx="461665" cy="28824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服务器进程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A464BB-853A-2264-A7FB-DE605A470901}"/>
              </a:ext>
            </a:extLst>
          </p:cNvPr>
          <p:cNvSpPr txBox="1"/>
          <p:nvPr/>
        </p:nvSpPr>
        <p:spPr>
          <a:xfrm>
            <a:off x="7317771" y="1376436"/>
            <a:ext cx="14794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过程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50045-678C-015B-F750-94B0EA1BA0A7}"/>
              </a:ext>
            </a:extLst>
          </p:cNvPr>
          <p:cNvSpPr txBox="1"/>
          <p:nvPr/>
        </p:nvSpPr>
        <p:spPr>
          <a:xfrm>
            <a:off x="7317770" y="2015076"/>
            <a:ext cx="14794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过程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2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4179C7-3E1D-313B-0580-4007C1056C94}"/>
              </a:ext>
            </a:extLst>
          </p:cNvPr>
          <p:cNvSpPr txBox="1"/>
          <p:nvPr/>
        </p:nvSpPr>
        <p:spPr>
          <a:xfrm>
            <a:off x="7317769" y="3540907"/>
            <a:ext cx="14794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过程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/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服务</a:t>
            </a:r>
            <a:r>
              <a:rPr kumimoji="1" lang="en-US" altLang="zh-CN" i="1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N</a:t>
            </a:r>
            <a:endParaRPr kumimoji="1" lang="zh-CN" altLang="en-US" i="1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21AE36-5181-D3F2-21BB-19DAA38C3656}"/>
              </a:ext>
            </a:extLst>
          </p:cNvPr>
          <p:cNvSpPr txBox="1"/>
          <p:nvPr/>
        </p:nvSpPr>
        <p:spPr>
          <a:xfrm>
            <a:off x="7872572" y="2777991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3D26969-DFCE-C6DD-CDEF-D9735821B10F}"/>
              </a:ext>
            </a:extLst>
          </p:cNvPr>
          <p:cNvCxnSpPr/>
          <p:nvPr/>
        </p:nvCxnSpPr>
        <p:spPr>
          <a:xfrm>
            <a:off x="6688476" y="1007104"/>
            <a:ext cx="1369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35D0FA5-8016-EF1F-D97D-99F7C932871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057511" y="1007103"/>
            <a:ext cx="0" cy="369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88CC2430-637B-36F7-339C-DA43C38199D9}"/>
              </a:ext>
            </a:extLst>
          </p:cNvPr>
          <p:cNvCxnSpPr/>
          <p:nvPr/>
        </p:nvCxnSpPr>
        <p:spPr>
          <a:xfrm>
            <a:off x="6688476" y="4279572"/>
            <a:ext cx="136903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3F1C169-A20D-4843-87DE-66E747CE19FF}"/>
              </a:ext>
            </a:extLst>
          </p:cNvPr>
          <p:cNvCxnSpPr>
            <a:cxnSpLocks/>
          </p:cNvCxnSpPr>
          <p:nvPr/>
        </p:nvCxnSpPr>
        <p:spPr>
          <a:xfrm flipV="1">
            <a:off x="8057508" y="3910239"/>
            <a:ext cx="0" cy="369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DA68CDD-E987-9906-87B0-E08397CBB1F0}"/>
              </a:ext>
            </a:extLst>
          </p:cNvPr>
          <p:cNvSpPr txBox="1"/>
          <p:nvPr/>
        </p:nvSpPr>
        <p:spPr>
          <a:xfrm>
            <a:off x="6578029" y="625646"/>
            <a:ext cx="147947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调用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123EEB-56AD-63A5-5221-07B7AE80013F}"/>
              </a:ext>
            </a:extLst>
          </p:cNvPr>
          <p:cNvSpPr txBox="1"/>
          <p:nvPr/>
        </p:nvSpPr>
        <p:spPr>
          <a:xfrm>
            <a:off x="6578028" y="4285929"/>
            <a:ext cx="147947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返回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4E7AB9A-EB0F-8B95-F001-F4565A5F9871}"/>
              </a:ext>
            </a:extLst>
          </p:cNvPr>
          <p:cNvCxnSpPr>
            <a:stCxn id="8" idx="3"/>
          </p:cNvCxnSpPr>
          <p:nvPr/>
        </p:nvCxnSpPr>
        <p:spPr>
          <a:xfrm flipV="1">
            <a:off x="3667874" y="1142342"/>
            <a:ext cx="2517169" cy="33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2FE7868-B08D-03B2-C78F-171DCA09BAF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667874" y="1475566"/>
            <a:ext cx="2517169" cy="188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1A1058F-B0C0-FB8E-2CC0-D950BF36CCFB}"/>
              </a:ext>
            </a:extLst>
          </p:cNvPr>
          <p:cNvSpPr txBox="1"/>
          <p:nvPr/>
        </p:nvSpPr>
        <p:spPr>
          <a:xfrm>
            <a:off x="4060860" y="693413"/>
            <a:ext cx="147947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参数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翻译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B4A5973-4704-B328-ED46-C62A6A37C937}"/>
              </a:ext>
            </a:extLst>
          </p:cNvPr>
          <p:cNvSpPr txBox="1"/>
          <p:nvPr/>
        </p:nvSpPr>
        <p:spPr>
          <a:xfrm>
            <a:off x="4086549" y="2481171"/>
            <a:ext cx="147947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参数</a:t>
            </a:r>
            <a:endParaRPr kumimoji="1" lang="en-US" altLang="zh-CN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翻译</a:t>
            </a:r>
          </a:p>
        </p:txBody>
      </p:sp>
    </p:spTree>
    <p:extLst>
      <p:ext uri="{BB962C8B-B14F-4D97-AF65-F5344CB8AC3E}">
        <p14:creationId xmlns:p14="http://schemas.microsoft.com/office/powerpoint/2010/main" val="367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FZShuSong-Z01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2022-09-06T02:16:47Z</dcterms:created>
  <dcterms:modified xsi:type="dcterms:W3CDTF">2022-09-06T02:28:19Z</dcterms:modified>
</cp:coreProperties>
</file>