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B6381-93A2-103E-C4C8-87FFACFB5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4651F8-C28E-78E7-8D24-5B6971150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C9D8E-01BA-4478-5383-709CCD36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7581-693E-A34F-8F07-EF4A7A2F8D5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88B68-C6D1-2934-7C6C-F86E6B7B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CA869-ED73-1990-AF47-3AB027B8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C33-1440-B04A-9104-C08DC9CD4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41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8149F-D374-9EAF-C2A2-3AF04752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B517E6-B8CB-DFB3-290B-02D08BC2F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35F4C-3CAE-234C-12B9-841AE383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7581-693E-A34F-8F07-EF4A7A2F8D5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95F01-70FC-85B1-E8DE-B4070DA3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F7B09-0A76-3BE3-C86C-0B3D76D0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C33-1440-B04A-9104-C08DC9CD4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18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EBF02F-B1DD-A3D1-E1DA-B5D18735A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4CCC4-5E79-C311-46A2-731C75AA2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2D5D7-DA6B-FE9B-212D-363F8EFF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7581-693E-A34F-8F07-EF4A7A2F8D5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B279D-6D13-35B7-D934-D303BE3B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45FF4-9528-1724-CD77-51356DD0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C33-1440-B04A-9104-C08DC9CD4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92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AEA3A-3874-C907-44DA-72B46362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A566E-5428-9E12-9A5F-B1BB4031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F4CA5-9B52-A38A-7AF4-38776818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7581-693E-A34F-8F07-EF4A7A2F8D5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FED2E-EECB-3975-F2F1-8313B88D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8F913-FAC2-9014-8384-9E123FA3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C33-1440-B04A-9104-C08DC9CD4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44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EF983-AF0E-960E-9D3A-88386CD7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1F078-EDD3-4BF7-BC80-BCD6705FE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21B52-67A0-FE4F-3434-37AD46B8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7581-693E-A34F-8F07-EF4A7A2F8D5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27665-92AC-0F6B-A228-46703E8A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3C078-0777-DA31-32CC-86FABDE8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C33-1440-B04A-9104-C08DC9CD4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48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FA1B9-031F-E6A3-2A63-CA006A81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822B8-F28A-214F-B2C6-A32FE67B9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0E6EA9-8BEE-B2D2-EE8C-646895631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0C0BF1-4B78-B286-E135-02764D42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7581-693E-A34F-8F07-EF4A7A2F8D5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682DD8-7706-B3EC-D2EA-E5A423B8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DF524B-B6F7-9197-376C-D4126420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C33-1440-B04A-9104-C08DC9CD4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33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0D078-31F2-18F0-0CB8-B9D241A2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2FF9E-A2FD-E561-BABA-A5A91B99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2C08E1-6B75-DF7D-2758-D85847179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57E652-F91A-3D6E-6E4A-5857EF49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CB105A-C352-4B6E-DC8E-4DAE4B63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6B992F-854D-0042-7E69-146D24B7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7581-693E-A34F-8F07-EF4A7A2F8D5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B770EA-5F9A-F6B6-8E6D-A3A8A409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8964C4-FE6F-17B2-DDC2-5178BE1C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C33-1440-B04A-9104-C08DC9CD4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39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DAE70-567E-51B6-5DD6-AE8B2D45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E1580C-F044-A8A5-3F17-F77BEABB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7581-693E-A34F-8F07-EF4A7A2F8D5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488EA4-76C6-D7B2-692C-81D9D054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33DC4-C3B3-0F62-A314-B7DB309C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C33-1440-B04A-9104-C08DC9CD4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66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F01634-4318-C429-FF6A-370D1961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7581-693E-A34F-8F07-EF4A7A2F8D5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CFC4B3-B2C9-DBFA-0057-6862AC06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B064EB-8DC3-39CD-E6FD-D6BD536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C33-1440-B04A-9104-C08DC9CD4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04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A329A-11E1-525F-AEFF-24AE1A38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67411-DE67-AFDF-1B5B-B1BEE9B27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8155EF-A0EE-C2E1-ED8D-2A32D6E17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C26717-4582-A530-D7E2-7828D66E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7581-693E-A34F-8F07-EF4A7A2F8D5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39743C-5C46-5489-72A7-CFCEAB4C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796A42-75DB-970C-C9AB-C4E4EE7B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C33-1440-B04A-9104-C08DC9CD4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56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0A877-0179-DA98-6AAF-666CEF10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9AEB2A-836C-97E9-C494-AE140D5BB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ABE430-0437-F56B-C41B-A3DB51384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0DA71D-FBA4-7F4E-8082-3F802058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7581-693E-A34F-8F07-EF4A7A2F8D5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3EA8B-0CCD-4149-5A6A-B73A880D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E0AC6E-1E37-057C-E1CF-6B8D6B33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C33-1440-B04A-9104-C08DC9CD4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60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B6D4A8-FC5E-7474-BD66-07C21797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FA15F4-EC01-B216-4BE0-09FD957E3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5B10C-DFD8-8DBC-CD5D-DE0926EE1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7581-693E-A34F-8F07-EF4A7A2F8D5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71155-CF1C-DAF8-89A5-186C52B45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91E45-FE3C-DBE0-634B-E23747AF7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9C33-1440-B04A-9104-C08DC9CD4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3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AC7A28-8608-885D-C769-A6AC174311EA}"/>
              </a:ext>
            </a:extLst>
          </p:cNvPr>
          <p:cNvSpPr txBox="1"/>
          <p:nvPr/>
        </p:nvSpPr>
        <p:spPr>
          <a:xfrm>
            <a:off x="770561" y="1243173"/>
            <a:ext cx="3616504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void SWAP(bool &amp;a, bool &amp;b){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bool temp = a;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a = b;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b = temp;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7B87B9-1BBD-2952-DBF0-6B0B60C35014}"/>
              </a:ext>
            </a:extLst>
          </p:cNvPr>
          <p:cNvSpPr txBox="1"/>
          <p:nvPr/>
        </p:nvSpPr>
        <p:spPr>
          <a:xfrm>
            <a:off x="4827140" y="1243173"/>
            <a:ext cx="4121652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对换指令实现进程互斥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bool lock = false;</a:t>
            </a:r>
          </a:p>
          <a:p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cobegin</a:t>
            </a:r>
            <a:endParaRPr kumimoji="1" lang="en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Process Pi( ){ //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=1,2,...,n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bool 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keyi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= true;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do{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    SWAP(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keyi,lock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}while(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keyi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); 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上锁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{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临界区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SWAP(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keyi,lock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); 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开锁 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</a:t>
            </a:r>
          </a:p>
          <a:p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coend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03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94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2022-08-27T14:08:25Z</dcterms:created>
  <dcterms:modified xsi:type="dcterms:W3CDTF">2022-08-27T14:13:15Z</dcterms:modified>
</cp:coreProperties>
</file>