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803DA-9464-3873-A38A-C8E55CCEC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BAD2F4-A724-60B1-95B0-9349BE352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1189D-BC3D-6A34-1FD6-24909B4F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61E80-C59D-945B-BFA1-7972B577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C16C1-9BDD-8B4E-0285-AB927035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91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804C1-90F8-FDE9-FC3E-6B2539FE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5D6BD-5E8A-CB02-3D8B-E99CB567C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42C16-9EFA-D1F1-7661-391F4A69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82F2C-94F2-770A-E79E-CC1E0B38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17DED-66E1-D152-F74B-7FD6E256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47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93DFA2-89F4-98B0-767C-D16E8ABB1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67950-3180-C595-AA89-127ED2C10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F328F-7DFE-7DAB-C8FB-9DD557BE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6B92E-DB1E-978B-6F4C-457B603E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E540E-BE6C-CF9E-801C-1C7D929F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31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6BF3F-5730-23AD-14CD-9B0F78B4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2CAEB-4608-B8C2-1E94-FA5B0DAEE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32929-FEEA-62BF-E4FE-C842CE18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9409D-02BC-A6C8-9000-4D45CC72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F02B1-7FBD-4C3D-D4F8-F99D347D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919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E7E1-CD19-89AF-3105-CFE2026C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C2C734-251D-9354-1E2E-1723BD9F9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AFD57-8E8E-A616-3AF4-BE099B0F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DA281-E652-D046-E2BB-F80ACA64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D6412-21D6-A506-C851-6D1FF844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6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1DEF3-DE4C-C40A-26A6-B2707177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EC17C-93D5-A68F-EB49-0D2452C5A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CC96E1-ECA2-20DD-1959-465637010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62D123-6E9B-F97F-5948-B91868AE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8FEF5C-09E9-A2E6-E56E-0C7F4A2E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16CA2B-DA45-A209-1BA4-8EA968B4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02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50A5B-EFE5-DCB1-B4D4-2C34D5E4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52403F-03F1-E8C3-4DC6-98A171B04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82EE43-6DD8-45BA-768D-64FD85D27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C85AF3-86BF-973F-FAF2-6CE6F70B4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B3BACC-0022-84C8-741E-6D0822898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B43A85-A6AC-55B8-C120-B24FA963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530D30-797E-A8A3-62C0-303C6963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685046-A606-37EA-5695-6265C41F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69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20795-504D-D726-16B4-2B3B40DD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5981F3-3C0F-2FB9-AF5D-DDC88217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BBC714-9DE5-19A8-6199-D8646DB8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A13726-00AA-E4EB-E776-74B396A0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4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33806A-3511-2C80-8684-EBC6B01A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3F0963-EA29-222E-DD2B-318BCA8F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3C3CA-0AFE-85CA-8FA3-1A3D9E22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56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1DF24-AD29-B7FA-F202-AC5EDB2E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37998-52D4-5252-A33B-898876CBF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B64F9B-AC1B-915C-6CB5-104BFC5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6DED89-6D1B-4443-0AE5-E5D34873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6672EC-268E-26DC-D8F1-3B073308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14B06-D921-863F-7BF2-2DDC7C5D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28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552E8-AA6A-6D64-D8CF-7C51BF2F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42EF1E-7B38-C07A-4320-A735EB481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94F509-BFCC-49B6-56CB-3644321BE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2D9C80-9835-A4DA-15DF-CC7DC48E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A9D80-5AEC-8CBE-0FB0-143A6B8C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DA94ED-C038-E9D0-A194-42FE1AA6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734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996C70-9F98-65FB-8618-1F9C714A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8901A-4815-0E56-1F2E-8E8F9A2A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10B21-5A4F-A303-73A5-CFE04AC06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35065-6E7B-97F4-C05B-18590A54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42E56-FD15-D977-2C2F-3DB8AD6CB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534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3AD84B-35B5-654D-E91E-1ABC061E6B3D}"/>
              </a:ext>
            </a:extLst>
          </p:cNvPr>
          <p:cNvSpPr txBox="1"/>
          <p:nvPr/>
        </p:nvSpPr>
        <p:spPr>
          <a:xfrm>
            <a:off x="486312" y="297950"/>
            <a:ext cx="11205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semaphore wait, mutex1, mutex2;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mutex1 = 1; mutex2 = 1; wait = 1;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int countu1, countu2, countd1, countd2; countu1 = 0; countu2 = 0; countd1 = 0; countd2 = 0;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1E3FAE-F8E7-D66C-8361-FD08098EFE2C}"/>
              </a:ext>
            </a:extLst>
          </p:cNvPr>
          <p:cNvSpPr txBox="1"/>
          <p:nvPr/>
        </p:nvSpPr>
        <p:spPr>
          <a:xfrm>
            <a:off x="486314" y="1221280"/>
            <a:ext cx="60172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P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东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(){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P(S1);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P(mutex1);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countu1++;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if(countu1 == 1) 	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P(wait); 		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V(mutex1);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过独木桥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V(S2);	 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P(mutex1); 	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countu1--; countd1++;			if((countu1 == 0) &amp;&amp; (countd1 == 3)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    countd1 = 0; V(wait); 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V(mutex1);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		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554064C-E550-4441-2911-C825B7685062}"/>
              </a:ext>
            </a:extLst>
          </p:cNvPr>
          <p:cNvCxnSpPr>
            <a:cxnSpLocks/>
          </p:cNvCxnSpPr>
          <p:nvPr/>
        </p:nvCxnSpPr>
        <p:spPr>
          <a:xfrm>
            <a:off x="5818600" y="1294544"/>
            <a:ext cx="0" cy="417405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2D96107-88A0-CF65-5F1C-66058452C5C9}"/>
              </a:ext>
            </a:extLst>
          </p:cNvPr>
          <p:cNvSpPr txBox="1"/>
          <p:nvPr/>
        </p:nvSpPr>
        <p:spPr>
          <a:xfrm>
            <a:off x="5900792" y="1221279"/>
            <a:ext cx="60172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P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西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(){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P(S2);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P(mutex2);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countu2++;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if(countu2 == 1) 	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P(wait); 		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V(mutex2);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过独木桥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V(S1);	 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P(mutex2); 	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countu2--; countd2++;			if((countu2 == 0) &amp;&amp; (countd2 == 3)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    countd2 = 0; V(wait); 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V(mutex2);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		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61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240</Words>
  <Application>Microsoft Macintosh PowerPoint</Application>
  <PresentationFormat>宽屏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8</cp:revision>
  <dcterms:created xsi:type="dcterms:W3CDTF">2022-09-04T02:04:53Z</dcterms:created>
  <dcterms:modified xsi:type="dcterms:W3CDTF">2022-09-04T02:43:23Z</dcterms:modified>
</cp:coreProperties>
</file>