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960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40" d="100"/>
          <a:sy n="140" d="100"/>
        </p:scale>
        <p:origin x="-328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80824-927B-1A42-9B7C-D1DC62CFBC3F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1143000"/>
            <a:ext cx="5829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329DD-0AFF-E745-9CBB-7852B6FD7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71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329DD-0AFF-E745-9CBB-7852B6FD7C7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37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122363"/>
            <a:ext cx="97202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602038"/>
            <a:ext cx="9720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23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01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65125"/>
            <a:ext cx="27945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65125"/>
            <a:ext cx="822172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96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9739"/>
            <a:ext cx="111783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89464"/>
            <a:ext cx="111783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825625"/>
            <a:ext cx="550814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825625"/>
            <a:ext cx="550814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20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65126"/>
            <a:ext cx="1117830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681163"/>
            <a:ext cx="54828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505075"/>
            <a:ext cx="548283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681163"/>
            <a:ext cx="550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505075"/>
            <a:ext cx="55098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84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38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832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87426"/>
            <a:ext cx="656117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3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7200"/>
            <a:ext cx="4180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87426"/>
            <a:ext cx="656117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7400"/>
            <a:ext cx="4180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67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65126"/>
            <a:ext cx="111783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5625"/>
            <a:ext cx="11178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D7EB-D23D-3445-89AC-9B361595F0E0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356351"/>
            <a:ext cx="43741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356351"/>
            <a:ext cx="29160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E346-68B7-464F-B3D2-19EED74167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342A4E-4C56-4594-FCAA-BB8AB2B8A7A7}"/>
              </a:ext>
            </a:extLst>
          </p:cNvPr>
          <p:cNvSpPr txBox="1"/>
          <p:nvPr/>
        </p:nvSpPr>
        <p:spPr>
          <a:xfrm>
            <a:off x="106777" y="770562"/>
            <a:ext cx="7335749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int waiting = 0;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等待理发的顾客坐的椅子数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int chairs = n;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为顾客准备的椅子数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semaphore customers, barbers, mutex;</a:t>
            </a:r>
          </a:p>
          <a:p>
            <a:pPr>
              <a:spcAft>
                <a:spcPts val="600"/>
              </a:spcAft>
            </a:pP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customers = 0; barbers = 0; mutex = 1;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barber(){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while(true){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P(customers);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判断有无顾客，若无顾客，则理发师睡眠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P(mutex);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若有顾客，则进入临界区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waiting--;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V(barbers);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理发师准备为顾客理发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V(mutex);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退出临界区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为顾客理发；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4022DA-2BFA-3322-1EBC-15355A9D6D03}"/>
              </a:ext>
            </a:extLst>
          </p:cNvPr>
          <p:cNvSpPr txBox="1"/>
          <p:nvPr/>
        </p:nvSpPr>
        <p:spPr>
          <a:xfrm>
            <a:off x="7338076" y="1919556"/>
            <a:ext cx="53710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</a:t>
            </a:r>
            <a:r>
              <a:rPr kumimoji="1" lang="en-US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customer_i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(){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P(mutex);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进入临界区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if(waiting &lt; chairs){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有无空椅子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waiting++;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V(customers);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唤醒理发师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V(mutex);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退出临界区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P(barbers);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理发师忙，顾客坐下等待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理发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}else{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V(mutex);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等待人满，顾客离开</a:t>
            </a:r>
            <a:endParaRPr kumimoji="1"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766426E-F0F3-1D13-AB15-AB9D32973C78}"/>
              </a:ext>
            </a:extLst>
          </p:cNvPr>
          <p:cNvCxnSpPr>
            <a:cxnSpLocks/>
          </p:cNvCxnSpPr>
          <p:nvPr/>
        </p:nvCxnSpPr>
        <p:spPr>
          <a:xfrm>
            <a:off x="134172" y="1944383"/>
            <a:ext cx="12646880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5A56BED-AC15-F3F9-E191-FBBF1EA101B0}"/>
              </a:ext>
            </a:extLst>
          </p:cNvPr>
          <p:cNvCxnSpPr>
            <a:cxnSpLocks/>
          </p:cNvCxnSpPr>
          <p:nvPr/>
        </p:nvCxnSpPr>
        <p:spPr>
          <a:xfrm>
            <a:off x="106777" y="5305908"/>
            <a:ext cx="1260234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7C6742C-E87F-7B88-E573-E1DF07E9A1A2}"/>
              </a:ext>
            </a:extLst>
          </p:cNvPr>
          <p:cNvCxnSpPr>
            <a:cxnSpLocks/>
          </p:cNvCxnSpPr>
          <p:nvPr/>
        </p:nvCxnSpPr>
        <p:spPr>
          <a:xfrm flipV="1">
            <a:off x="7274723" y="1944384"/>
            <a:ext cx="0" cy="33615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050E17F6-E516-FB2C-42FB-6BF4A25ECA8D}"/>
              </a:ext>
            </a:extLst>
          </p:cNvPr>
          <p:cNvSpPr/>
          <p:nvPr/>
        </p:nvSpPr>
        <p:spPr>
          <a:xfrm>
            <a:off x="904130" y="2876764"/>
            <a:ext cx="205479" cy="914400"/>
          </a:xfrm>
          <a:prstGeom prst="leftBrace">
            <a:avLst>
              <a:gd name="adj1" fmla="val 62533"/>
              <a:gd name="adj2" fmla="val 50000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AD4ADA4-7399-349D-CC9B-58325E439203}"/>
              </a:ext>
            </a:extLst>
          </p:cNvPr>
          <p:cNvSpPr/>
          <p:nvPr/>
        </p:nvSpPr>
        <p:spPr>
          <a:xfrm>
            <a:off x="7654757" y="2336993"/>
            <a:ext cx="231943" cy="1164744"/>
          </a:xfrm>
          <a:prstGeom prst="leftBrace">
            <a:avLst>
              <a:gd name="adj1" fmla="val 62533"/>
              <a:gd name="adj2" fmla="val 50000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F1C9A9AC-00BA-FCBD-FD16-2260B2539AF9}"/>
              </a:ext>
            </a:extLst>
          </p:cNvPr>
          <p:cNvSpPr/>
          <p:nvPr/>
        </p:nvSpPr>
        <p:spPr>
          <a:xfrm>
            <a:off x="7422814" y="2351976"/>
            <a:ext cx="231943" cy="2298735"/>
          </a:xfrm>
          <a:prstGeom prst="leftBrace">
            <a:avLst>
              <a:gd name="adj1" fmla="val 62533"/>
              <a:gd name="adj2" fmla="val 50000"/>
            </a:avLst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EA74A8C-81E9-6113-E865-20055A8F91B2}"/>
              </a:ext>
            </a:extLst>
          </p:cNvPr>
          <p:cNvCxnSpPr/>
          <p:nvPr/>
        </p:nvCxnSpPr>
        <p:spPr>
          <a:xfrm>
            <a:off x="8323118" y="3314700"/>
            <a:ext cx="162098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137D1D0-DC26-0190-9FC4-461A6563D0BA}"/>
              </a:ext>
            </a:extLst>
          </p:cNvPr>
          <p:cNvCxnSpPr/>
          <p:nvPr/>
        </p:nvCxnSpPr>
        <p:spPr>
          <a:xfrm>
            <a:off x="8323118" y="3878580"/>
            <a:ext cx="162098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50BF082-A60E-F77A-CAC5-B008B4CF88F0}"/>
              </a:ext>
            </a:extLst>
          </p:cNvPr>
          <p:cNvCxnSpPr/>
          <p:nvPr/>
        </p:nvCxnSpPr>
        <p:spPr>
          <a:xfrm>
            <a:off x="1131290" y="2802378"/>
            <a:ext cx="162098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899B4D7-7177-1322-5E2F-1F80CD8D8508}"/>
              </a:ext>
            </a:extLst>
          </p:cNvPr>
          <p:cNvCxnSpPr/>
          <p:nvPr/>
        </p:nvCxnSpPr>
        <p:spPr>
          <a:xfrm>
            <a:off x="1131290" y="3619500"/>
            <a:ext cx="162098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C428811-862C-67F5-56A0-B901B3DC6432}"/>
              </a:ext>
            </a:extLst>
          </p:cNvPr>
          <p:cNvCxnSpPr/>
          <p:nvPr/>
        </p:nvCxnSpPr>
        <p:spPr>
          <a:xfrm flipH="1" flipV="1">
            <a:off x="2752272" y="2724912"/>
            <a:ext cx="5570846" cy="4572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5A846B0-7209-A29F-CA6F-A760BE5C05FC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3516720"/>
            <a:ext cx="5868537" cy="2657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3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199</Words>
  <Application>Microsoft Macintosh PowerPoint</Application>
  <PresentationFormat>自定义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2022-08-29T03:07:09Z</dcterms:created>
  <dcterms:modified xsi:type="dcterms:W3CDTF">2022-08-29T03:26:09Z</dcterms:modified>
</cp:coreProperties>
</file>