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81" d="100"/>
          <a:sy n="81" d="100"/>
        </p:scale>
        <p:origin x="2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2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5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1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89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6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7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15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01FE-262A-0245-8071-5230B090F259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BDBC-9E77-634C-9FED-6B580E2C5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3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2ED7CB72-EAE2-8670-A155-81DCFDB34489}"/>
              </a:ext>
            </a:extLst>
          </p:cNvPr>
          <p:cNvSpPr/>
          <p:nvPr/>
        </p:nvSpPr>
        <p:spPr>
          <a:xfrm>
            <a:off x="4387065" y="2962785"/>
            <a:ext cx="5918745" cy="559941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3FD2B5-D2A3-5F57-0CD2-5978A868A2E5}"/>
              </a:ext>
            </a:extLst>
          </p:cNvPr>
          <p:cNvSpPr/>
          <p:nvPr/>
        </p:nvSpPr>
        <p:spPr>
          <a:xfrm>
            <a:off x="740338" y="3456855"/>
            <a:ext cx="4880947" cy="127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E32B09-70D8-8E7E-8840-B5A719784663}"/>
              </a:ext>
            </a:extLst>
          </p:cNvPr>
          <p:cNvSpPr/>
          <p:nvPr/>
        </p:nvSpPr>
        <p:spPr>
          <a:xfrm>
            <a:off x="3324573" y="3824702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9C6802-6F69-8E06-A273-7E986DCF4F24}"/>
              </a:ext>
            </a:extLst>
          </p:cNvPr>
          <p:cNvSpPr/>
          <p:nvPr/>
        </p:nvSpPr>
        <p:spPr>
          <a:xfrm>
            <a:off x="2964978" y="3824702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E1EE60-9509-965A-8BA6-0B540946BBDB}"/>
              </a:ext>
            </a:extLst>
          </p:cNvPr>
          <p:cNvSpPr/>
          <p:nvPr/>
        </p:nvSpPr>
        <p:spPr>
          <a:xfrm>
            <a:off x="2605383" y="3824702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2D877B-2A51-1CB5-1AA9-50202628582B}"/>
              </a:ext>
            </a:extLst>
          </p:cNvPr>
          <p:cNvSpPr/>
          <p:nvPr/>
        </p:nvSpPr>
        <p:spPr>
          <a:xfrm>
            <a:off x="2245788" y="3824702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7CFFC4-13C9-3CE0-CF84-068EC2667F09}"/>
              </a:ext>
            </a:extLst>
          </p:cNvPr>
          <p:cNvSpPr/>
          <p:nvPr/>
        </p:nvSpPr>
        <p:spPr>
          <a:xfrm>
            <a:off x="1886193" y="3824702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F92888-D050-4C60-3AF6-8A231657E197}"/>
              </a:ext>
            </a:extLst>
          </p:cNvPr>
          <p:cNvSpPr/>
          <p:nvPr/>
        </p:nvSpPr>
        <p:spPr>
          <a:xfrm>
            <a:off x="1526598" y="3824702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6CE7D34-0971-5555-911F-7902E758F55F}"/>
              </a:ext>
            </a:extLst>
          </p:cNvPr>
          <p:cNvCxnSpPr/>
          <p:nvPr/>
        </p:nvCxnSpPr>
        <p:spPr>
          <a:xfrm flipH="1">
            <a:off x="1167003" y="3824700"/>
            <a:ext cx="359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8CDE384-3FFD-70DB-4C72-34C8340C388B}"/>
              </a:ext>
            </a:extLst>
          </p:cNvPr>
          <p:cNvCxnSpPr/>
          <p:nvPr/>
        </p:nvCxnSpPr>
        <p:spPr>
          <a:xfrm flipH="1">
            <a:off x="1167003" y="4184295"/>
            <a:ext cx="359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5C6BD60-61EF-8112-2851-489DCDC6E32F}"/>
              </a:ext>
            </a:extLst>
          </p:cNvPr>
          <p:cNvSpPr txBox="1"/>
          <p:nvPr/>
        </p:nvSpPr>
        <p:spPr>
          <a:xfrm>
            <a:off x="1781448" y="3463917"/>
            <a:ext cx="13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c1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9C5095-EE61-CA93-A161-B25DD44B621B}"/>
              </a:ext>
            </a:extLst>
          </p:cNvPr>
          <p:cNvSpPr txBox="1"/>
          <p:nvPr/>
        </p:nvSpPr>
        <p:spPr>
          <a:xfrm>
            <a:off x="1781448" y="4175746"/>
            <a:ext cx="13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wait(c1)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4ADD649-8023-5BF0-FEE1-B4A8D818F20A}"/>
              </a:ext>
            </a:extLst>
          </p:cNvPr>
          <p:cNvCxnSpPr>
            <a:cxnSpLocks/>
          </p:cNvCxnSpPr>
          <p:nvPr/>
        </p:nvCxnSpPr>
        <p:spPr>
          <a:xfrm>
            <a:off x="3684168" y="4004497"/>
            <a:ext cx="17937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D8DC3C8-588D-6526-5896-835E972B3B87}"/>
              </a:ext>
            </a:extLst>
          </p:cNvPr>
          <p:cNvCxnSpPr>
            <a:cxnSpLocks/>
          </p:cNvCxnSpPr>
          <p:nvPr/>
        </p:nvCxnSpPr>
        <p:spPr>
          <a:xfrm>
            <a:off x="819537" y="4004497"/>
            <a:ext cx="583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4909BE9-8F56-D21B-F8BB-F688798F311F}"/>
              </a:ext>
            </a:extLst>
          </p:cNvPr>
          <p:cNvCxnSpPr>
            <a:cxnSpLocks/>
          </p:cNvCxnSpPr>
          <p:nvPr/>
        </p:nvCxnSpPr>
        <p:spPr>
          <a:xfrm>
            <a:off x="819537" y="4004499"/>
            <a:ext cx="0" cy="593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AEB469B-9F7F-6A96-EAA3-C777D3E8AA70}"/>
              </a:ext>
            </a:extLst>
          </p:cNvPr>
          <p:cNvCxnSpPr/>
          <p:nvPr/>
        </p:nvCxnSpPr>
        <p:spPr>
          <a:xfrm>
            <a:off x="813750" y="4606707"/>
            <a:ext cx="426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68A8B4A-078C-FF6B-282E-4AB79E65BF2C}"/>
              </a:ext>
            </a:extLst>
          </p:cNvPr>
          <p:cNvSpPr/>
          <p:nvPr/>
        </p:nvSpPr>
        <p:spPr>
          <a:xfrm>
            <a:off x="740338" y="5540797"/>
            <a:ext cx="4880947" cy="127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FC3D31-D334-C919-779B-F7E7F780ED79}"/>
              </a:ext>
            </a:extLst>
          </p:cNvPr>
          <p:cNvSpPr/>
          <p:nvPr/>
        </p:nvSpPr>
        <p:spPr>
          <a:xfrm>
            <a:off x="3324573" y="5908644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057731-C81C-035A-ED52-12EEC97A9360}"/>
              </a:ext>
            </a:extLst>
          </p:cNvPr>
          <p:cNvSpPr/>
          <p:nvPr/>
        </p:nvSpPr>
        <p:spPr>
          <a:xfrm>
            <a:off x="2964978" y="5908644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D80A1D-6478-74D5-5C7D-6969F6EB43E5}"/>
              </a:ext>
            </a:extLst>
          </p:cNvPr>
          <p:cNvSpPr/>
          <p:nvPr/>
        </p:nvSpPr>
        <p:spPr>
          <a:xfrm>
            <a:off x="2605383" y="5908644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9ACEF5-7FAE-7448-D96A-A22D9CB08CD0}"/>
              </a:ext>
            </a:extLst>
          </p:cNvPr>
          <p:cNvSpPr/>
          <p:nvPr/>
        </p:nvSpPr>
        <p:spPr>
          <a:xfrm>
            <a:off x="2245788" y="5908644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1EEE5B-2991-ED79-161C-35855D304E9C}"/>
              </a:ext>
            </a:extLst>
          </p:cNvPr>
          <p:cNvSpPr/>
          <p:nvPr/>
        </p:nvSpPr>
        <p:spPr>
          <a:xfrm>
            <a:off x="1886193" y="5908644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2BE9D9-6ADD-3E58-7F3B-C62BAFA296EC}"/>
              </a:ext>
            </a:extLst>
          </p:cNvPr>
          <p:cNvSpPr/>
          <p:nvPr/>
        </p:nvSpPr>
        <p:spPr>
          <a:xfrm>
            <a:off x="1526598" y="5908644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0FB6B2D-A392-EFE2-D31E-EC4EE3BF9280}"/>
              </a:ext>
            </a:extLst>
          </p:cNvPr>
          <p:cNvCxnSpPr/>
          <p:nvPr/>
        </p:nvCxnSpPr>
        <p:spPr>
          <a:xfrm flipH="1">
            <a:off x="1167003" y="5908642"/>
            <a:ext cx="359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0D49848-DB5E-8969-E10D-94D56D0859B4}"/>
              </a:ext>
            </a:extLst>
          </p:cNvPr>
          <p:cNvCxnSpPr/>
          <p:nvPr/>
        </p:nvCxnSpPr>
        <p:spPr>
          <a:xfrm flipH="1">
            <a:off x="1167003" y="6268237"/>
            <a:ext cx="359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1CE426-0DEF-B054-5EDF-9391571FF630}"/>
              </a:ext>
            </a:extLst>
          </p:cNvPr>
          <p:cNvSpPr txBox="1"/>
          <p:nvPr/>
        </p:nvSpPr>
        <p:spPr>
          <a:xfrm>
            <a:off x="1781448" y="5547859"/>
            <a:ext cx="13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B2E6C8-F595-478A-0826-C34FCD38D66E}"/>
              </a:ext>
            </a:extLst>
          </p:cNvPr>
          <p:cNvSpPr txBox="1"/>
          <p:nvPr/>
        </p:nvSpPr>
        <p:spPr>
          <a:xfrm>
            <a:off x="1781448" y="6259688"/>
            <a:ext cx="13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0F862DC-A1FD-6EC3-CA82-DD7F6806ABC7}"/>
              </a:ext>
            </a:extLst>
          </p:cNvPr>
          <p:cNvCxnSpPr>
            <a:cxnSpLocks/>
          </p:cNvCxnSpPr>
          <p:nvPr/>
        </p:nvCxnSpPr>
        <p:spPr>
          <a:xfrm>
            <a:off x="3684168" y="6088439"/>
            <a:ext cx="17937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4D840C6-C4EF-2E96-4306-DA7DF87255B8}"/>
              </a:ext>
            </a:extLst>
          </p:cNvPr>
          <p:cNvCxnSpPr>
            <a:cxnSpLocks/>
          </p:cNvCxnSpPr>
          <p:nvPr/>
        </p:nvCxnSpPr>
        <p:spPr>
          <a:xfrm>
            <a:off x="819537" y="6088439"/>
            <a:ext cx="583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8884C6A-F200-CD99-9ECA-4C923D8C49F1}"/>
              </a:ext>
            </a:extLst>
          </p:cNvPr>
          <p:cNvCxnSpPr>
            <a:cxnSpLocks/>
          </p:cNvCxnSpPr>
          <p:nvPr/>
        </p:nvCxnSpPr>
        <p:spPr>
          <a:xfrm>
            <a:off x="819537" y="6088441"/>
            <a:ext cx="0" cy="593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00870E-534A-945E-EDEF-3AF965E2989B}"/>
              </a:ext>
            </a:extLst>
          </p:cNvPr>
          <p:cNvCxnSpPr/>
          <p:nvPr/>
        </p:nvCxnSpPr>
        <p:spPr>
          <a:xfrm>
            <a:off x="813750" y="6690649"/>
            <a:ext cx="426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CBA9D65-FECD-2532-5E13-97A5F611C684}"/>
              </a:ext>
            </a:extLst>
          </p:cNvPr>
          <p:cNvSpPr/>
          <p:nvPr/>
        </p:nvSpPr>
        <p:spPr>
          <a:xfrm>
            <a:off x="740338" y="7093002"/>
            <a:ext cx="4880947" cy="127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86D136-B6A0-CBC1-BC20-447DEBFA5252}"/>
              </a:ext>
            </a:extLst>
          </p:cNvPr>
          <p:cNvSpPr/>
          <p:nvPr/>
        </p:nvSpPr>
        <p:spPr>
          <a:xfrm>
            <a:off x="3324573" y="7460849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0B3383-E1BA-9DF2-3DA4-F97E3084F62B}"/>
              </a:ext>
            </a:extLst>
          </p:cNvPr>
          <p:cNvSpPr txBox="1"/>
          <p:nvPr/>
        </p:nvSpPr>
        <p:spPr>
          <a:xfrm>
            <a:off x="3713453" y="5719107"/>
            <a:ext cx="18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条件变量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dirty="0"/>
              <a:t>队列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06F578-EDDF-0042-E862-92878E4ABC5E}"/>
              </a:ext>
            </a:extLst>
          </p:cNvPr>
          <p:cNvSpPr/>
          <p:nvPr/>
        </p:nvSpPr>
        <p:spPr>
          <a:xfrm>
            <a:off x="2964978" y="7460849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7FE04F-7662-A7E6-2F61-C3053F338DA0}"/>
              </a:ext>
            </a:extLst>
          </p:cNvPr>
          <p:cNvSpPr/>
          <p:nvPr/>
        </p:nvSpPr>
        <p:spPr>
          <a:xfrm>
            <a:off x="2605383" y="7460849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E85529-8E56-4A53-A9FE-9795228D83C4}"/>
              </a:ext>
            </a:extLst>
          </p:cNvPr>
          <p:cNvSpPr/>
          <p:nvPr/>
        </p:nvSpPr>
        <p:spPr>
          <a:xfrm>
            <a:off x="2245788" y="7460849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43D23E-21A6-50FB-D401-2F0BB18FEA75}"/>
              </a:ext>
            </a:extLst>
          </p:cNvPr>
          <p:cNvSpPr/>
          <p:nvPr/>
        </p:nvSpPr>
        <p:spPr>
          <a:xfrm>
            <a:off x="1886193" y="7460849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AFA6BA0-CCFC-D471-61CF-EC66F36ED289}"/>
              </a:ext>
            </a:extLst>
          </p:cNvPr>
          <p:cNvSpPr/>
          <p:nvPr/>
        </p:nvSpPr>
        <p:spPr>
          <a:xfrm>
            <a:off x="1526598" y="7460849"/>
            <a:ext cx="359595" cy="359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9DCD96E-9737-5A2E-FC80-911CDCC3F03C}"/>
              </a:ext>
            </a:extLst>
          </p:cNvPr>
          <p:cNvCxnSpPr/>
          <p:nvPr/>
        </p:nvCxnSpPr>
        <p:spPr>
          <a:xfrm flipH="1">
            <a:off x="1167003" y="7460847"/>
            <a:ext cx="359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95E01EC-49F1-538A-5BE2-A2E20CC027F5}"/>
              </a:ext>
            </a:extLst>
          </p:cNvPr>
          <p:cNvCxnSpPr/>
          <p:nvPr/>
        </p:nvCxnSpPr>
        <p:spPr>
          <a:xfrm flipH="1">
            <a:off x="1167003" y="7820442"/>
            <a:ext cx="359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6D3F827-C1E7-531D-3373-856B2643071D}"/>
              </a:ext>
            </a:extLst>
          </p:cNvPr>
          <p:cNvSpPr txBox="1"/>
          <p:nvPr/>
        </p:nvSpPr>
        <p:spPr>
          <a:xfrm>
            <a:off x="1781449" y="7100064"/>
            <a:ext cx="15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2D5710-C97D-6FBA-0330-E2BC31E6CA05}"/>
              </a:ext>
            </a:extLst>
          </p:cNvPr>
          <p:cNvSpPr txBox="1"/>
          <p:nvPr/>
        </p:nvSpPr>
        <p:spPr>
          <a:xfrm>
            <a:off x="1781448" y="7811893"/>
            <a:ext cx="138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3D96850-0A91-F66A-225F-579F5EF25CC0}"/>
              </a:ext>
            </a:extLst>
          </p:cNvPr>
          <p:cNvCxnSpPr>
            <a:cxnSpLocks/>
          </p:cNvCxnSpPr>
          <p:nvPr/>
        </p:nvCxnSpPr>
        <p:spPr>
          <a:xfrm>
            <a:off x="3684168" y="7640644"/>
            <a:ext cx="17937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8589647-3064-898A-8974-372B2283F4CA}"/>
              </a:ext>
            </a:extLst>
          </p:cNvPr>
          <p:cNvCxnSpPr>
            <a:cxnSpLocks/>
          </p:cNvCxnSpPr>
          <p:nvPr/>
        </p:nvCxnSpPr>
        <p:spPr>
          <a:xfrm>
            <a:off x="819537" y="7640644"/>
            <a:ext cx="583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1D014819-AB29-5A61-0278-1EBB182BAFA8}"/>
              </a:ext>
            </a:extLst>
          </p:cNvPr>
          <p:cNvCxnSpPr>
            <a:cxnSpLocks/>
          </p:cNvCxnSpPr>
          <p:nvPr/>
        </p:nvCxnSpPr>
        <p:spPr>
          <a:xfrm>
            <a:off x="819537" y="7640646"/>
            <a:ext cx="0" cy="593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77673817-6432-D948-B5E2-AB3C31429040}"/>
              </a:ext>
            </a:extLst>
          </p:cNvPr>
          <p:cNvCxnSpPr/>
          <p:nvPr/>
        </p:nvCxnSpPr>
        <p:spPr>
          <a:xfrm>
            <a:off x="813750" y="8242854"/>
            <a:ext cx="426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A2F8E4A-6531-0C43-E7C3-8AA269CD0DB3}"/>
              </a:ext>
            </a:extLst>
          </p:cNvPr>
          <p:cNvSpPr txBox="1"/>
          <p:nvPr/>
        </p:nvSpPr>
        <p:spPr>
          <a:xfrm>
            <a:off x="2475622" y="4911011"/>
            <a:ext cx="45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209FD8-56F2-69F6-17FA-EFE9626FBA0A}"/>
              </a:ext>
            </a:extLst>
          </p:cNvPr>
          <p:cNvSpPr/>
          <p:nvPr/>
        </p:nvSpPr>
        <p:spPr>
          <a:xfrm>
            <a:off x="493160" y="2962785"/>
            <a:ext cx="3893904" cy="5599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4C92FE-05B4-4A78-46D2-FC960809856D}"/>
              </a:ext>
            </a:extLst>
          </p:cNvPr>
          <p:cNvSpPr txBox="1"/>
          <p:nvPr/>
        </p:nvSpPr>
        <p:spPr>
          <a:xfrm>
            <a:off x="3682631" y="7281586"/>
            <a:ext cx="18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互斥调用管程过</a:t>
            </a:r>
            <a:endParaRPr kumimoji="1" lang="en-US" altLang="zh-CN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74EB890-5D87-17F6-8F9F-2861582F69FC}"/>
              </a:ext>
            </a:extLst>
          </p:cNvPr>
          <p:cNvSpPr txBox="1"/>
          <p:nvPr/>
        </p:nvSpPr>
        <p:spPr>
          <a:xfrm>
            <a:off x="4659141" y="3043229"/>
            <a:ext cx="8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管程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A1F6311-3C69-1DD7-2D2D-825268E22F50}"/>
              </a:ext>
            </a:extLst>
          </p:cNvPr>
          <p:cNvSpPr txBox="1"/>
          <p:nvPr/>
        </p:nvSpPr>
        <p:spPr>
          <a:xfrm>
            <a:off x="411851" y="2572921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管程等待区域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012D0BE-DF73-D16B-1384-673AF9A09908}"/>
              </a:ext>
            </a:extLst>
          </p:cNvPr>
          <p:cNvSpPr txBox="1"/>
          <p:nvPr/>
        </p:nvSpPr>
        <p:spPr>
          <a:xfrm>
            <a:off x="3700350" y="7625502"/>
            <a:ext cx="1878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程高优先级队列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6CD1CA-7728-A771-9B3C-914BF121001C}"/>
              </a:ext>
            </a:extLst>
          </p:cNvPr>
          <p:cNvSpPr txBox="1"/>
          <p:nvPr/>
        </p:nvSpPr>
        <p:spPr>
          <a:xfrm>
            <a:off x="3713453" y="3635165"/>
            <a:ext cx="18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条件变量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kumimoji="1" lang="zh-CN" altLang="en-US" dirty="0"/>
              <a:t>队列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4421439-C18E-3C76-B76A-DAE4C2601C0A}"/>
              </a:ext>
            </a:extLst>
          </p:cNvPr>
          <p:cNvSpPr/>
          <p:nvPr/>
        </p:nvSpPr>
        <p:spPr>
          <a:xfrm>
            <a:off x="5465031" y="791456"/>
            <a:ext cx="4481182" cy="83190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C0A74A3-4D6F-550C-6FE8-8427D16A132A}"/>
              </a:ext>
            </a:extLst>
          </p:cNvPr>
          <p:cNvSpPr txBox="1"/>
          <p:nvPr/>
        </p:nvSpPr>
        <p:spPr>
          <a:xfrm>
            <a:off x="5465030" y="8651697"/>
            <a:ext cx="73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出口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C58236D-D4E5-0534-5EA3-53930CFC1F83}"/>
              </a:ext>
            </a:extLst>
          </p:cNvPr>
          <p:cNvSpPr/>
          <p:nvPr/>
        </p:nvSpPr>
        <p:spPr>
          <a:xfrm>
            <a:off x="7271145" y="1566053"/>
            <a:ext cx="1078784" cy="364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34F19D0-B889-3FED-665B-1AE703AA430F}"/>
              </a:ext>
            </a:extLst>
          </p:cNvPr>
          <p:cNvSpPr/>
          <p:nvPr/>
        </p:nvSpPr>
        <p:spPr>
          <a:xfrm>
            <a:off x="7271145" y="2298056"/>
            <a:ext cx="1078784" cy="364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B4B7A5C-696C-5ADD-8B71-305278B17E69}"/>
              </a:ext>
            </a:extLst>
          </p:cNvPr>
          <p:cNvSpPr/>
          <p:nvPr/>
        </p:nvSpPr>
        <p:spPr>
          <a:xfrm>
            <a:off x="7271145" y="1932453"/>
            <a:ext cx="1078784" cy="364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363CBE9-6A58-AA3C-2664-1F4D2825515F}"/>
              </a:ext>
            </a:extLst>
          </p:cNvPr>
          <p:cNvCxnSpPr/>
          <p:nvPr/>
        </p:nvCxnSpPr>
        <p:spPr>
          <a:xfrm>
            <a:off x="8350441" y="1297771"/>
            <a:ext cx="0" cy="279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BDDE88E-3D6F-DFC9-1618-8F8FDC07A3EC}"/>
              </a:ext>
            </a:extLst>
          </p:cNvPr>
          <p:cNvCxnSpPr/>
          <p:nvPr/>
        </p:nvCxnSpPr>
        <p:spPr>
          <a:xfrm>
            <a:off x="7271145" y="1286962"/>
            <a:ext cx="0" cy="279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DBD018DC-BDA9-8CED-9409-864DCFA28348}"/>
              </a:ext>
            </a:extLst>
          </p:cNvPr>
          <p:cNvCxnSpPr/>
          <p:nvPr/>
        </p:nvCxnSpPr>
        <p:spPr>
          <a:xfrm>
            <a:off x="7830814" y="1142828"/>
            <a:ext cx="0" cy="43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958A51E-4B5E-BDC5-D26A-7C53A8FAC3B3}"/>
              </a:ext>
            </a:extLst>
          </p:cNvPr>
          <p:cNvCxnSpPr>
            <a:cxnSpLocks/>
          </p:cNvCxnSpPr>
          <p:nvPr/>
        </p:nvCxnSpPr>
        <p:spPr>
          <a:xfrm>
            <a:off x="7830814" y="2663010"/>
            <a:ext cx="0" cy="656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CEB5FC0-4876-81B5-7235-6564B89EF058}"/>
              </a:ext>
            </a:extLst>
          </p:cNvPr>
          <p:cNvSpPr txBox="1"/>
          <p:nvPr/>
        </p:nvSpPr>
        <p:spPr>
          <a:xfrm>
            <a:off x="5493345" y="820948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互斥调用管程过程队列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56A14BA-9552-79CB-100E-8369B8FFFA0B}"/>
              </a:ext>
            </a:extLst>
          </p:cNvPr>
          <p:cNvSpPr txBox="1"/>
          <p:nvPr/>
        </p:nvSpPr>
        <p:spPr>
          <a:xfrm>
            <a:off x="8602347" y="820948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等待调用管程过程队列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68FABA9-5A23-19E6-8ECE-9473BDDAC15A}"/>
              </a:ext>
            </a:extLst>
          </p:cNvPr>
          <p:cNvSpPr txBox="1"/>
          <p:nvPr/>
        </p:nvSpPr>
        <p:spPr>
          <a:xfrm>
            <a:off x="8700976" y="2613144"/>
            <a:ext cx="82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入口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3CBE782-A9C6-C156-6522-E685AD2057C2}"/>
              </a:ext>
            </a:extLst>
          </p:cNvPr>
          <p:cNvSpPr/>
          <p:nvPr/>
        </p:nvSpPr>
        <p:spPr>
          <a:xfrm>
            <a:off x="6246103" y="3328606"/>
            <a:ext cx="3191400" cy="496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F0FD09A-010A-0694-EC59-49FF2B2BC0DB}"/>
              </a:ext>
            </a:extLst>
          </p:cNvPr>
          <p:cNvSpPr txBox="1"/>
          <p:nvPr/>
        </p:nvSpPr>
        <p:spPr>
          <a:xfrm>
            <a:off x="6536634" y="3391246"/>
            <a:ext cx="26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局部数据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456FC27-8F08-1266-FEC7-1C3519EA70DB}"/>
              </a:ext>
            </a:extLst>
          </p:cNvPr>
          <p:cNvSpPr/>
          <p:nvPr/>
        </p:nvSpPr>
        <p:spPr>
          <a:xfrm>
            <a:off x="6234200" y="4102867"/>
            <a:ext cx="3191400" cy="496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9B41A05-9FD5-2281-A1B6-E10A95B0228C}"/>
              </a:ext>
            </a:extLst>
          </p:cNvPr>
          <p:cNvSpPr txBox="1"/>
          <p:nvPr/>
        </p:nvSpPr>
        <p:spPr>
          <a:xfrm>
            <a:off x="6524731" y="4165507"/>
            <a:ext cx="26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条件变量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60C499F-0C78-4BBE-186B-6901140E95B6}"/>
              </a:ext>
            </a:extLst>
          </p:cNvPr>
          <p:cNvSpPr/>
          <p:nvPr/>
        </p:nvSpPr>
        <p:spPr>
          <a:xfrm>
            <a:off x="6241343" y="7833314"/>
            <a:ext cx="3191400" cy="496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7D239BE-E968-BC6F-4D3C-FBAEFC1124AE}"/>
              </a:ext>
            </a:extLst>
          </p:cNvPr>
          <p:cNvSpPr txBox="1"/>
          <p:nvPr/>
        </p:nvSpPr>
        <p:spPr>
          <a:xfrm>
            <a:off x="6531874" y="7895954"/>
            <a:ext cx="26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变量初始化代码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23BD5F6-2D50-3CA1-7015-4869577791AE}"/>
              </a:ext>
            </a:extLst>
          </p:cNvPr>
          <p:cNvSpPr/>
          <p:nvPr/>
        </p:nvSpPr>
        <p:spPr>
          <a:xfrm>
            <a:off x="6241343" y="5007670"/>
            <a:ext cx="3191400" cy="496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8350A43-7941-2EF3-475D-E173950DBCEA}"/>
              </a:ext>
            </a:extLst>
          </p:cNvPr>
          <p:cNvSpPr txBox="1"/>
          <p:nvPr/>
        </p:nvSpPr>
        <p:spPr>
          <a:xfrm>
            <a:off x="6531874" y="5070310"/>
            <a:ext cx="26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过程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43E31AB-4E26-D47F-A1B9-D1F35E3CAFAA}"/>
              </a:ext>
            </a:extLst>
          </p:cNvPr>
          <p:cNvSpPr/>
          <p:nvPr/>
        </p:nvSpPr>
        <p:spPr>
          <a:xfrm>
            <a:off x="6241343" y="6886534"/>
            <a:ext cx="3191400" cy="496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64EF73F-8651-F6DE-E2DC-D5389CD3F105}"/>
              </a:ext>
            </a:extLst>
          </p:cNvPr>
          <p:cNvSpPr txBox="1"/>
          <p:nvPr/>
        </p:nvSpPr>
        <p:spPr>
          <a:xfrm>
            <a:off x="6531874" y="6949174"/>
            <a:ext cx="26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过程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0C9718C-145A-18D6-6ECE-2D78BD152DEC}"/>
              </a:ext>
            </a:extLst>
          </p:cNvPr>
          <p:cNvSpPr txBox="1"/>
          <p:nvPr/>
        </p:nvSpPr>
        <p:spPr>
          <a:xfrm>
            <a:off x="7639432" y="5944480"/>
            <a:ext cx="10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E947EF3B-DEE9-D0AD-FBAE-FA45C7320942}"/>
              </a:ext>
            </a:extLst>
          </p:cNvPr>
          <p:cNvCxnSpPr>
            <a:cxnSpLocks/>
          </p:cNvCxnSpPr>
          <p:nvPr/>
        </p:nvCxnSpPr>
        <p:spPr>
          <a:xfrm>
            <a:off x="7837623" y="8325780"/>
            <a:ext cx="0" cy="797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7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65</Words>
  <Application>Microsoft Macintosh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2022-08-28T10:05:16Z</dcterms:created>
  <dcterms:modified xsi:type="dcterms:W3CDTF">2022-08-28T12:53:27Z</dcterms:modified>
</cp:coreProperties>
</file>